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 id="2147483676" r:id="rId2"/>
    <p:sldMasterId id="2147483696" r:id="rId3"/>
    <p:sldMasterId id="2147483732" r:id="rId4"/>
    <p:sldMasterId id="2147483733" r:id="rId5"/>
  </p:sldMasterIdLst>
  <p:notesMasterIdLst>
    <p:notesMasterId r:id="rId30"/>
  </p:notesMasterIdLst>
  <p:handoutMasterIdLst>
    <p:handoutMasterId r:id="rId31"/>
  </p:handoutMasterIdLst>
  <p:sldIdLst>
    <p:sldId id="384" r:id="rId6"/>
    <p:sldId id="373" r:id="rId7"/>
    <p:sldId id="392" r:id="rId8"/>
    <p:sldId id="389" r:id="rId9"/>
    <p:sldId id="390" r:id="rId10"/>
    <p:sldId id="391" r:id="rId11"/>
    <p:sldId id="393" r:id="rId12"/>
    <p:sldId id="395" r:id="rId13"/>
    <p:sldId id="411" r:id="rId14"/>
    <p:sldId id="397" r:id="rId15"/>
    <p:sldId id="398" r:id="rId16"/>
    <p:sldId id="400" r:id="rId17"/>
    <p:sldId id="401" r:id="rId18"/>
    <p:sldId id="403" r:id="rId19"/>
    <p:sldId id="402" r:id="rId20"/>
    <p:sldId id="404" r:id="rId21"/>
    <p:sldId id="405" r:id="rId22"/>
    <p:sldId id="406" r:id="rId23"/>
    <p:sldId id="412" r:id="rId24"/>
    <p:sldId id="413" r:id="rId25"/>
    <p:sldId id="407" r:id="rId26"/>
    <p:sldId id="408" r:id="rId27"/>
    <p:sldId id="409" r:id="rId28"/>
    <p:sldId id="385" r:id="rId29"/>
  </p:sldIdLst>
  <p:sldSz cx="12252325"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65A"/>
    <a:srgbClr val="000000"/>
    <a:srgbClr val="3A913F"/>
    <a:srgbClr val="353533"/>
    <a:srgbClr val="EC008C"/>
    <a:srgbClr val="F468D9"/>
    <a:srgbClr val="260424"/>
    <a:srgbClr val="FFCD00"/>
    <a:srgbClr val="EA7600"/>
    <a:srgbClr val="F8A9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8F150-FAAF-4071-8358-B7A8F3E58685}" v="3" dt="2023-05-08T17:38:28.990"/>
    <p1510:client id="{70EE3B02-1917-464E-9B31-3982DE90AF5B}" v="541" dt="2023-05-08T21:33:09.572"/>
    <p1510:client id="{7A29576F-6F83-89C5-D53D-E58463C9DC85}" v="12" dt="2023-05-08T20:48:04.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64" y="5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na Cerqueira" userId="6d3e9dd4-5da4-4268-82e2-13be67fd5e1d" providerId="ADAL" clId="{1068F150-FAAF-4071-8358-B7A8F3E58685}"/>
    <pc:docChg chg="delSld modSld">
      <pc:chgData name="Juliana Cerqueira" userId="6d3e9dd4-5da4-4268-82e2-13be67fd5e1d" providerId="ADAL" clId="{1068F150-FAAF-4071-8358-B7A8F3E58685}" dt="2023-05-08T17:38:28.990" v="11" actId="20577"/>
      <pc:docMkLst>
        <pc:docMk/>
      </pc:docMkLst>
      <pc:sldChg chg="del">
        <pc:chgData name="Juliana Cerqueira" userId="6d3e9dd4-5da4-4268-82e2-13be67fd5e1d" providerId="ADAL" clId="{1068F150-FAAF-4071-8358-B7A8F3E58685}" dt="2023-05-08T12:41:48.964" v="8" actId="2696"/>
        <pc:sldMkLst>
          <pc:docMk/>
          <pc:sldMk cId="881623304" sldId="284"/>
        </pc:sldMkLst>
      </pc:sldChg>
      <pc:sldChg chg="del">
        <pc:chgData name="Juliana Cerqueira" userId="6d3e9dd4-5da4-4268-82e2-13be67fd5e1d" providerId="ADAL" clId="{1068F150-FAAF-4071-8358-B7A8F3E58685}" dt="2023-05-08T12:41:48.964" v="8" actId="2696"/>
        <pc:sldMkLst>
          <pc:docMk/>
          <pc:sldMk cId="1833036313" sldId="308"/>
        </pc:sldMkLst>
      </pc:sldChg>
      <pc:sldChg chg="del">
        <pc:chgData name="Juliana Cerqueira" userId="6d3e9dd4-5da4-4268-82e2-13be67fd5e1d" providerId="ADAL" clId="{1068F150-FAAF-4071-8358-B7A8F3E58685}" dt="2023-05-08T12:41:48.964" v="8" actId="2696"/>
        <pc:sldMkLst>
          <pc:docMk/>
          <pc:sldMk cId="1916672637" sldId="313"/>
        </pc:sldMkLst>
      </pc:sldChg>
      <pc:sldChg chg="del">
        <pc:chgData name="Juliana Cerqueira" userId="6d3e9dd4-5da4-4268-82e2-13be67fd5e1d" providerId="ADAL" clId="{1068F150-FAAF-4071-8358-B7A8F3E58685}" dt="2023-05-08T12:41:48.964" v="8" actId="2696"/>
        <pc:sldMkLst>
          <pc:docMk/>
          <pc:sldMk cId="825855600" sldId="314"/>
        </pc:sldMkLst>
      </pc:sldChg>
      <pc:sldChg chg="del">
        <pc:chgData name="Juliana Cerqueira" userId="6d3e9dd4-5da4-4268-82e2-13be67fd5e1d" providerId="ADAL" clId="{1068F150-FAAF-4071-8358-B7A8F3E58685}" dt="2023-05-08T12:41:48.964" v="8" actId="2696"/>
        <pc:sldMkLst>
          <pc:docMk/>
          <pc:sldMk cId="3399029662" sldId="315"/>
        </pc:sldMkLst>
      </pc:sldChg>
      <pc:sldChg chg="del">
        <pc:chgData name="Juliana Cerqueira" userId="6d3e9dd4-5da4-4268-82e2-13be67fd5e1d" providerId="ADAL" clId="{1068F150-FAAF-4071-8358-B7A8F3E58685}" dt="2023-05-08T12:41:48.964" v="8" actId="2696"/>
        <pc:sldMkLst>
          <pc:docMk/>
          <pc:sldMk cId="1787004430" sldId="316"/>
        </pc:sldMkLst>
      </pc:sldChg>
      <pc:sldChg chg="del">
        <pc:chgData name="Juliana Cerqueira" userId="6d3e9dd4-5da4-4268-82e2-13be67fd5e1d" providerId="ADAL" clId="{1068F150-FAAF-4071-8358-B7A8F3E58685}" dt="2023-05-08T12:41:48.964" v="8" actId="2696"/>
        <pc:sldMkLst>
          <pc:docMk/>
          <pc:sldMk cId="715540932" sldId="319"/>
        </pc:sldMkLst>
      </pc:sldChg>
      <pc:sldChg chg="del">
        <pc:chgData name="Juliana Cerqueira" userId="6d3e9dd4-5da4-4268-82e2-13be67fd5e1d" providerId="ADAL" clId="{1068F150-FAAF-4071-8358-B7A8F3E58685}" dt="2023-05-08T12:41:48.964" v="8" actId="2696"/>
        <pc:sldMkLst>
          <pc:docMk/>
          <pc:sldMk cId="1204149737" sldId="320"/>
        </pc:sldMkLst>
      </pc:sldChg>
      <pc:sldChg chg="del">
        <pc:chgData name="Juliana Cerqueira" userId="6d3e9dd4-5da4-4268-82e2-13be67fd5e1d" providerId="ADAL" clId="{1068F150-FAAF-4071-8358-B7A8F3E58685}" dt="2023-05-08T12:41:48.964" v="8" actId="2696"/>
        <pc:sldMkLst>
          <pc:docMk/>
          <pc:sldMk cId="3125421631" sldId="321"/>
        </pc:sldMkLst>
      </pc:sldChg>
      <pc:sldChg chg="del">
        <pc:chgData name="Juliana Cerqueira" userId="6d3e9dd4-5da4-4268-82e2-13be67fd5e1d" providerId="ADAL" clId="{1068F150-FAAF-4071-8358-B7A8F3E58685}" dt="2023-05-08T12:41:48.964" v="8" actId="2696"/>
        <pc:sldMkLst>
          <pc:docMk/>
          <pc:sldMk cId="1465678951" sldId="322"/>
        </pc:sldMkLst>
      </pc:sldChg>
      <pc:sldChg chg="del">
        <pc:chgData name="Juliana Cerqueira" userId="6d3e9dd4-5da4-4268-82e2-13be67fd5e1d" providerId="ADAL" clId="{1068F150-FAAF-4071-8358-B7A8F3E58685}" dt="2023-05-08T12:41:48.964" v="8" actId="2696"/>
        <pc:sldMkLst>
          <pc:docMk/>
          <pc:sldMk cId="2981569204" sldId="323"/>
        </pc:sldMkLst>
      </pc:sldChg>
      <pc:sldChg chg="del">
        <pc:chgData name="Juliana Cerqueira" userId="6d3e9dd4-5da4-4268-82e2-13be67fd5e1d" providerId="ADAL" clId="{1068F150-FAAF-4071-8358-B7A8F3E58685}" dt="2023-05-08T12:41:48.964" v="8" actId="2696"/>
        <pc:sldMkLst>
          <pc:docMk/>
          <pc:sldMk cId="3379614005" sldId="324"/>
        </pc:sldMkLst>
      </pc:sldChg>
      <pc:sldChg chg="del">
        <pc:chgData name="Juliana Cerqueira" userId="6d3e9dd4-5da4-4268-82e2-13be67fd5e1d" providerId="ADAL" clId="{1068F150-FAAF-4071-8358-B7A8F3E58685}" dt="2023-05-08T12:41:48.964" v="8" actId="2696"/>
        <pc:sldMkLst>
          <pc:docMk/>
          <pc:sldMk cId="311873460" sldId="325"/>
        </pc:sldMkLst>
      </pc:sldChg>
      <pc:sldChg chg="del">
        <pc:chgData name="Juliana Cerqueira" userId="6d3e9dd4-5da4-4268-82e2-13be67fd5e1d" providerId="ADAL" clId="{1068F150-FAAF-4071-8358-B7A8F3E58685}" dt="2023-05-08T12:41:48.964" v="8" actId="2696"/>
        <pc:sldMkLst>
          <pc:docMk/>
          <pc:sldMk cId="3021393836" sldId="326"/>
        </pc:sldMkLst>
      </pc:sldChg>
      <pc:sldChg chg="del">
        <pc:chgData name="Juliana Cerqueira" userId="6d3e9dd4-5da4-4268-82e2-13be67fd5e1d" providerId="ADAL" clId="{1068F150-FAAF-4071-8358-B7A8F3E58685}" dt="2023-05-08T12:41:48.964" v="8" actId="2696"/>
        <pc:sldMkLst>
          <pc:docMk/>
          <pc:sldMk cId="1756917826" sldId="327"/>
        </pc:sldMkLst>
      </pc:sldChg>
      <pc:sldChg chg="del">
        <pc:chgData name="Juliana Cerqueira" userId="6d3e9dd4-5da4-4268-82e2-13be67fd5e1d" providerId="ADAL" clId="{1068F150-FAAF-4071-8358-B7A8F3E58685}" dt="2023-05-08T12:41:48.964" v="8" actId="2696"/>
        <pc:sldMkLst>
          <pc:docMk/>
          <pc:sldMk cId="106585948" sldId="328"/>
        </pc:sldMkLst>
      </pc:sldChg>
      <pc:sldChg chg="del">
        <pc:chgData name="Juliana Cerqueira" userId="6d3e9dd4-5da4-4268-82e2-13be67fd5e1d" providerId="ADAL" clId="{1068F150-FAAF-4071-8358-B7A8F3E58685}" dt="2023-05-08T12:41:48.964" v="8" actId="2696"/>
        <pc:sldMkLst>
          <pc:docMk/>
          <pc:sldMk cId="2806682587" sldId="329"/>
        </pc:sldMkLst>
      </pc:sldChg>
      <pc:sldChg chg="del">
        <pc:chgData name="Juliana Cerqueira" userId="6d3e9dd4-5da4-4268-82e2-13be67fd5e1d" providerId="ADAL" clId="{1068F150-FAAF-4071-8358-B7A8F3E58685}" dt="2023-05-08T12:41:48.964" v="8" actId="2696"/>
        <pc:sldMkLst>
          <pc:docMk/>
          <pc:sldMk cId="1772153822" sldId="330"/>
        </pc:sldMkLst>
      </pc:sldChg>
      <pc:sldChg chg="del">
        <pc:chgData name="Juliana Cerqueira" userId="6d3e9dd4-5da4-4268-82e2-13be67fd5e1d" providerId="ADAL" clId="{1068F150-FAAF-4071-8358-B7A8F3E58685}" dt="2023-05-08T12:41:48.964" v="8" actId="2696"/>
        <pc:sldMkLst>
          <pc:docMk/>
          <pc:sldMk cId="233180057" sldId="331"/>
        </pc:sldMkLst>
      </pc:sldChg>
      <pc:sldChg chg="del">
        <pc:chgData name="Juliana Cerqueira" userId="6d3e9dd4-5da4-4268-82e2-13be67fd5e1d" providerId="ADAL" clId="{1068F150-FAAF-4071-8358-B7A8F3E58685}" dt="2023-05-08T12:41:48.964" v="8" actId="2696"/>
        <pc:sldMkLst>
          <pc:docMk/>
          <pc:sldMk cId="3671415015" sldId="332"/>
        </pc:sldMkLst>
      </pc:sldChg>
      <pc:sldChg chg="del">
        <pc:chgData name="Juliana Cerqueira" userId="6d3e9dd4-5da4-4268-82e2-13be67fd5e1d" providerId="ADAL" clId="{1068F150-FAAF-4071-8358-B7A8F3E58685}" dt="2023-05-08T12:41:48.964" v="8" actId="2696"/>
        <pc:sldMkLst>
          <pc:docMk/>
          <pc:sldMk cId="2797853039" sldId="334"/>
        </pc:sldMkLst>
      </pc:sldChg>
      <pc:sldChg chg="del">
        <pc:chgData name="Juliana Cerqueira" userId="6d3e9dd4-5da4-4268-82e2-13be67fd5e1d" providerId="ADAL" clId="{1068F150-FAAF-4071-8358-B7A8F3E58685}" dt="2023-05-08T12:41:48.964" v="8" actId="2696"/>
        <pc:sldMkLst>
          <pc:docMk/>
          <pc:sldMk cId="3145289080" sldId="335"/>
        </pc:sldMkLst>
      </pc:sldChg>
      <pc:sldChg chg="del">
        <pc:chgData name="Juliana Cerqueira" userId="6d3e9dd4-5da4-4268-82e2-13be67fd5e1d" providerId="ADAL" clId="{1068F150-FAAF-4071-8358-B7A8F3E58685}" dt="2023-05-08T12:41:48.964" v="8" actId="2696"/>
        <pc:sldMkLst>
          <pc:docMk/>
          <pc:sldMk cId="3646022873" sldId="336"/>
        </pc:sldMkLst>
      </pc:sldChg>
      <pc:sldChg chg="del">
        <pc:chgData name="Juliana Cerqueira" userId="6d3e9dd4-5da4-4268-82e2-13be67fd5e1d" providerId="ADAL" clId="{1068F150-FAAF-4071-8358-B7A8F3E58685}" dt="2023-05-08T12:41:48.964" v="8" actId="2696"/>
        <pc:sldMkLst>
          <pc:docMk/>
          <pc:sldMk cId="2463395166" sldId="337"/>
        </pc:sldMkLst>
      </pc:sldChg>
      <pc:sldChg chg="del">
        <pc:chgData name="Juliana Cerqueira" userId="6d3e9dd4-5da4-4268-82e2-13be67fd5e1d" providerId="ADAL" clId="{1068F150-FAAF-4071-8358-B7A8F3E58685}" dt="2023-05-08T12:41:48.964" v="8" actId="2696"/>
        <pc:sldMkLst>
          <pc:docMk/>
          <pc:sldMk cId="3017157005" sldId="338"/>
        </pc:sldMkLst>
      </pc:sldChg>
      <pc:sldChg chg="del">
        <pc:chgData name="Juliana Cerqueira" userId="6d3e9dd4-5da4-4268-82e2-13be67fd5e1d" providerId="ADAL" clId="{1068F150-FAAF-4071-8358-B7A8F3E58685}" dt="2023-05-08T12:41:48.964" v="8" actId="2696"/>
        <pc:sldMkLst>
          <pc:docMk/>
          <pc:sldMk cId="2599501351" sldId="339"/>
        </pc:sldMkLst>
      </pc:sldChg>
      <pc:sldChg chg="del">
        <pc:chgData name="Juliana Cerqueira" userId="6d3e9dd4-5da4-4268-82e2-13be67fd5e1d" providerId="ADAL" clId="{1068F150-FAAF-4071-8358-B7A8F3E58685}" dt="2023-05-08T12:41:48.964" v="8" actId="2696"/>
        <pc:sldMkLst>
          <pc:docMk/>
          <pc:sldMk cId="1247759501" sldId="340"/>
        </pc:sldMkLst>
      </pc:sldChg>
      <pc:sldChg chg="del">
        <pc:chgData name="Juliana Cerqueira" userId="6d3e9dd4-5da4-4268-82e2-13be67fd5e1d" providerId="ADAL" clId="{1068F150-FAAF-4071-8358-B7A8F3E58685}" dt="2023-05-08T12:41:48.964" v="8" actId="2696"/>
        <pc:sldMkLst>
          <pc:docMk/>
          <pc:sldMk cId="3080122221" sldId="341"/>
        </pc:sldMkLst>
      </pc:sldChg>
      <pc:sldChg chg="del">
        <pc:chgData name="Juliana Cerqueira" userId="6d3e9dd4-5da4-4268-82e2-13be67fd5e1d" providerId="ADAL" clId="{1068F150-FAAF-4071-8358-B7A8F3E58685}" dt="2023-05-08T12:41:48.964" v="8" actId="2696"/>
        <pc:sldMkLst>
          <pc:docMk/>
          <pc:sldMk cId="3924839622" sldId="344"/>
        </pc:sldMkLst>
      </pc:sldChg>
      <pc:sldChg chg="del">
        <pc:chgData name="Juliana Cerqueira" userId="6d3e9dd4-5da4-4268-82e2-13be67fd5e1d" providerId="ADAL" clId="{1068F150-FAAF-4071-8358-B7A8F3E58685}" dt="2023-05-08T12:41:48.964" v="8" actId="2696"/>
        <pc:sldMkLst>
          <pc:docMk/>
          <pc:sldMk cId="3208815814" sldId="347"/>
        </pc:sldMkLst>
      </pc:sldChg>
      <pc:sldChg chg="del">
        <pc:chgData name="Juliana Cerqueira" userId="6d3e9dd4-5da4-4268-82e2-13be67fd5e1d" providerId="ADAL" clId="{1068F150-FAAF-4071-8358-B7A8F3E58685}" dt="2023-05-08T12:41:48.964" v="8" actId="2696"/>
        <pc:sldMkLst>
          <pc:docMk/>
          <pc:sldMk cId="1755803328" sldId="348"/>
        </pc:sldMkLst>
      </pc:sldChg>
      <pc:sldChg chg="del">
        <pc:chgData name="Juliana Cerqueira" userId="6d3e9dd4-5da4-4268-82e2-13be67fd5e1d" providerId="ADAL" clId="{1068F150-FAAF-4071-8358-B7A8F3E58685}" dt="2023-05-08T12:41:48.964" v="8" actId="2696"/>
        <pc:sldMkLst>
          <pc:docMk/>
          <pc:sldMk cId="2917578640" sldId="349"/>
        </pc:sldMkLst>
      </pc:sldChg>
      <pc:sldChg chg="del">
        <pc:chgData name="Juliana Cerqueira" userId="6d3e9dd4-5da4-4268-82e2-13be67fd5e1d" providerId="ADAL" clId="{1068F150-FAAF-4071-8358-B7A8F3E58685}" dt="2023-05-08T12:41:48.964" v="8" actId="2696"/>
        <pc:sldMkLst>
          <pc:docMk/>
          <pc:sldMk cId="1609345983" sldId="350"/>
        </pc:sldMkLst>
      </pc:sldChg>
      <pc:sldChg chg="del">
        <pc:chgData name="Juliana Cerqueira" userId="6d3e9dd4-5da4-4268-82e2-13be67fd5e1d" providerId="ADAL" clId="{1068F150-FAAF-4071-8358-B7A8F3E58685}" dt="2023-05-08T12:41:48.964" v="8" actId="2696"/>
        <pc:sldMkLst>
          <pc:docMk/>
          <pc:sldMk cId="3193207837" sldId="351"/>
        </pc:sldMkLst>
      </pc:sldChg>
      <pc:sldChg chg="del">
        <pc:chgData name="Juliana Cerqueira" userId="6d3e9dd4-5da4-4268-82e2-13be67fd5e1d" providerId="ADAL" clId="{1068F150-FAAF-4071-8358-B7A8F3E58685}" dt="2023-05-08T12:41:48.964" v="8" actId="2696"/>
        <pc:sldMkLst>
          <pc:docMk/>
          <pc:sldMk cId="1753538073" sldId="352"/>
        </pc:sldMkLst>
      </pc:sldChg>
      <pc:sldChg chg="del">
        <pc:chgData name="Juliana Cerqueira" userId="6d3e9dd4-5da4-4268-82e2-13be67fd5e1d" providerId="ADAL" clId="{1068F150-FAAF-4071-8358-B7A8F3E58685}" dt="2023-05-08T12:41:48.964" v="8" actId="2696"/>
        <pc:sldMkLst>
          <pc:docMk/>
          <pc:sldMk cId="750480612" sldId="353"/>
        </pc:sldMkLst>
      </pc:sldChg>
      <pc:sldChg chg="del">
        <pc:chgData name="Juliana Cerqueira" userId="6d3e9dd4-5da4-4268-82e2-13be67fd5e1d" providerId="ADAL" clId="{1068F150-FAAF-4071-8358-B7A8F3E58685}" dt="2023-05-08T12:41:48.964" v="8" actId="2696"/>
        <pc:sldMkLst>
          <pc:docMk/>
          <pc:sldMk cId="4124721737" sldId="354"/>
        </pc:sldMkLst>
      </pc:sldChg>
      <pc:sldChg chg="del">
        <pc:chgData name="Juliana Cerqueira" userId="6d3e9dd4-5da4-4268-82e2-13be67fd5e1d" providerId="ADAL" clId="{1068F150-FAAF-4071-8358-B7A8F3E58685}" dt="2023-05-08T12:41:48.964" v="8" actId="2696"/>
        <pc:sldMkLst>
          <pc:docMk/>
          <pc:sldMk cId="1882843202" sldId="355"/>
        </pc:sldMkLst>
      </pc:sldChg>
      <pc:sldChg chg="del">
        <pc:chgData name="Juliana Cerqueira" userId="6d3e9dd4-5da4-4268-82e2-13be67fd5e1d" providerId="ADAL" clId="{1068F150-FAAF-4071-8358-B7A8F3E58685}" dt="2023-05-08T12:41:48.964" v="8" actId="2696"/>
        <pc:sldMkLst>
          <pc:docMk/>
          <pc:sldMk cId="201417722" sldId="356"/>
        </pc:sldMkLst>
      </pc:sldChg>
      <pc:sldChg chg="del">
        <pc:chgData name="Juliana Cerqueira" userId="6d3e9dd4-5da4-4268-82e2-13be67fd5e1d" providerId="ADAL" clId="{1068F150-FAAF-4071-8358-B7A8F3E58685}" dt="2023-05-08T12:41:48.964" v="8" actId="2696"/>
        <pc:sldMkLst>
          <pc:docMk/>
          <pc:sldMk cId="808617850" sldId="357"/>
        </pc:sldMkLst>
      </pc:sldChg>
      <pc:sldChg chg="del">
        <pc:chgData name="Juliana Cerqueira" userId="6d3e9dd4-5da4-4268-82e2-13be67fd5e1d" providerId="ADAL" clId="{1068F150-FAAF-4071-8358-B7A8F3E58685}" dt="2023-05-08T12:41:48.964" v="8" actId="2696"/>
        <pc:sldMkLst>
          <pc:docMk/>
          <pc:sldMk cId="1137546138" sldId="358"/>
        </pc:sldMkLst>
      </pc:sldChg>
      <pc:sldChg chg="del">
        <pc:chgData name="Juliana Cerqueira" userId="6d3e9dd4-5da4-4268-82e2-13be67fd5e1d" providerId="ADAL" clId="{1068F150-FAAF-4071-8358-B7A8F3E58685}" dt="2023-05-08T12:41:48.964" v="8" actId="2696"/>
        <pc:sldMkLst>
          <pc:docMk/>
          <pc:sldMk cId="2095170657" sldId="359"/>
        </pc:sldMkLst>
      </pc:sldChg>
      <pc:sldChg chg="del">
        <pc:chgData name="Juliana Cerqueira" userId="6d3e9dd4-5da4-4268-82e2-13be67fd5e1d" providerId="ADAL" clId="{1068F150-FAAF-4071-8358-B7A8F3E58685}" dt="2023-05-08T12:41:48.964" v="8" actId="2696"/>
        <pc:sldMkLst>
          <pc:docMk/>
          <pc:sldMk cId="1268217724" sldId="360"/>
        </pc:sldMkLst>
      </pc:sldChg>
      <pc:sldChg chg="del">
        <pc:chgData name="Juliana Cerqueira" userId="6d3e9dd4-5da4-4268-82e2-13be67fd5e1d" providerId="ADAL" clId="{1068F150-FAAF-4071-8358-B7A8F3E58685}" dt="2023-05-08T12:41:48.964" v="8" actId="2696"/>
        <pc:sldMkLst>
          <pc:docMk/>
          <pc:sldMk cId="3275070546" sldId="361"/>
        </pc:sldMkLst>
      </pc:sldChg>
      <pc:sldChg chg="del">
        <pc:chgData name="Juliana Cerqueira" userId="6d3e9dd4-5da4-4268-82e2-13be67fd5e1d" providerId="ADAL" clId="{1068F150-FAAF-4071-8358-B7A8F3E58685}" dt="2023-05-08T12:41:48.964" v="8" actId="2696"/>
        <pc:sldMkLst>
          <pc:docMk/>
          <pc:sldMk cId="3510731429" sldId="362"/>
        </pc:sldMkLst>
      </pc:sldChg>
      <pc:sldChg chg="del">
        <pc:chgData name="Juliana Cerqueira" userId="6d3e9dd4-5da4-4268-82e2-13be67fd5e1d" providerId="ADAL" clId="{1068F150-FAAF-4071-8358-B7A8F3E58685}" dt="2023-05-08T12:41:48.964" v="8" actId="2696"/>
        <pc:sldMkLst>
          <pc:docMk/>
          <pc:sldMk cId="3819717168" sldId="363"/>
        </pc:sldMkLst>
      </pc:sldChg>
      <pc:sldChg chg="del">
        <pc:chgData name="Juliana Cerqueira" userId="6d3e9dd4-5da4-4268-82e2-13be67fd5e1d" providerId="ADAL" clId="{1068F150-FAAF-4071-8358-B7A8F3E58685}" dt="2023-05-08T12:41:48.964" v="8" actId="2696"/>
        <pc:sldMkLst>
          <pc:docMk/>
          <pc:sldMk cId="467629555" sldId="364"/>
        </pc:sldMkLst>
      </pc:sldChg>
      <pc:sldChg chg="del">
        <pc:chgData name="Juliana Cerqueira" userId="6d3e9dd4-5da4-4268-82e2-13be67fd5e1d" providerId="ADAL" clId="{1068F150-FAAF-4071-8358-B7A8F3E58685}" dt="2023-05-08T12:41:48.964" v="8" actId="2696"/>
        <pc:sldMkLst>
          <pc:docMk/>
          <pc:sldMk cId="4078510304" sldId="365"/>
        </pc:sldMkLst>
      </pc:sldChg>
      <pc:sldChg chg="del">
        <pc:chgData name="Juliana Cerqueira" userId="6d3e9dd4-5da4-4268-82e2-13be67fd5e1d" providerId="ADAL" clId="{1068F150-FAAF-4071-8358-B7A8F3E58685}" dt="2023-05-08T12:41:48.964" v="8" actId="2696"/>
        <pc:sldMkLst>
          <pc:docMk/>
          <pc:sldMk cId="2324009258" sldId="366"/>
        </pc:sldMkLst>
      </pc:sldChg>
      <pc:sldChg chg="del">
        <pc:chgData name="Juliana Cerqueira" userId="6d3e9dd4-5da4-4268-82e2-13be67fd5e1d" providerId="ADAL" clId="{1068F150-FAAF-4071-8358-B7A8F3E58685}" dt="2023-05-08T12:41:48.964" v="8" actId="2696"/>
        <pc:sldMkLst>
          <pc:docMk/>
          <pc:sldMk cId="3487265488" sldId="367"/>
        </pc:sldMkLst>
      </pc:sldChg>
      <pc:sldChg chg="del">
        <pc:chgData name="Juliana Cerqueira" userId="6d3e9dd4-5da4-4268-82e2-13be67fd5e1d" providerId="ADAL" clId="{1068F150-FAAF-4071-8358-B7A8F3E58685}" dt="2023-05-08T12:41:48.964" v="8" actId="2696"/>
        <pc:sldMkLst>
          <pc:docMk/>
          <pc:sldMk cId="1302784279" sldId="368"/>
        </pc:sldMkLst>
      </pc:sldChg>
      <pc:sldChg chg="del">
        <pc:chgData name="Juliana Cerqueira" userId="6d3e9dd4-5da4-4268-82e2-13be67fd5e1d" providerId="ADAL" clId="{1068F150-FAAF-4071-8358-B7A8F3E58685}" dt="2023-05-08T12:41:48.964" v="8" actId="2696"/>
        <pc:sldMkLst>
          <pc:docMk/>
          <pc:sldMk cId="813870663" sldId="369"/>
        </pc:sldMkLst>
      </pc:sldChg>
      <pc:sldChg chg="del">
        <pc:chgData name="Juliana Cerqueira" userId="6d3e9dd4-5da4-4268-82e2-13be67fd5e1d" providerId="ADAL" clId="{1068F150-FAAF-4071-8358-B7A8F3E58685}" dt="2023-05-08T12:41:48.964" v="8" actId="2696"/>
        <pc:sldMkLst>
          <pc:docMk/>
          <pc:sldMk cId="1225527671" sldId="371"/>
        </pc:sldMkLst>
      </pc:sldChg>
      <pc:sldChg chg="modSp mod">
        <pc:chgData name="Juliana Cerqueira" userId="6d3e9dd4-5da4-4268-82e2-13be67fd5e1d" providerId="ADAL" clId="{1068F150-FAAF-4071-8358-B7A8F3E58685}" dt="2023-05-08T17:38:16.891" v="10" actId="20577"/>
        <pc:sldMkLst>
          <pc:docMk/>
          <pc:sldMk cId="2536268927" sldId="373"/>
        </pc:sldMkLst>
        <pc:spChg chg="mod">
          <ac:chgData name="Juliana Cerqueira" userId="6d3e9dd4-5da4-4268-82e2-13be67fd5e1d" providerId="ADAL" clId="{1068F150-FAAF-4071-8358-B7A8F3E58685}" dt="2023-05-08T17:38:16.891" v="10" actId="20577"/>
          <ac:spMkLst>
            <pc:docMk/>
            <pc:sldMk cId="2536268927" sldId="373"/>
            <ac:spMk id="3" creationId="{00000000-0000-0000-0000-000000000000}"/>
          </ac:spMkLst>
        </pc:spChg>
      </pc:sldChg>
      <pc:sldChg chg="del">
        <pc:chgData name="Juliana Cerqueira" userId="6d3e9dd4-5da4-4268-82e2-13be67fd5e1d" providerId="ADAL" clId="{1068F150-FAAF-4071-8358-B7A8F3E58685}" dt="2023-05-08T12:41:48.964" v="8" actId="2696"/>
        <pc:sldMkLst>
          <pc:docMk/>
          <pc:sldMk cId="3021932691" sldId="375"/>
        </pc:sldMkLst>
      </pc:sldChg>
      <pc:sldChg chg="del">
        <pc:chgData name="Juliana Cerqueira" userId="6d3e9dd4-5da4-4268-82e2-13be67fd5e1d" providerId="ADAL" clId="{1068F150-FAAF-4071-8358-B7A8F3E58685}" dt="2023-05-08T12:41:48.964" v="8" actId="2696"/>
        <pc:sldMkLst>
          <pc:docMk/>
          <pc:sldMk cId="66297667" sldId="376"/>
        </pc:sldMkLst>
      </pc:sldChg>
      <pc:sldChg chg="del">
        <pc:chgData name="Juliana Cerqueira" userId="6d3e9dd4-5da4-4268-82e2-13be67fd5e1d" providerId="ADAL" clId="{1068F150-FAAF-4071-8358-B7A8F3E58685}" dt="2023-05-08T12:41:48.964" v="8" actId="2696"/>
        <pc:sldMkLst>
          <pc:docMk/>
          <pc:sldMk cId="756971586" sldId="377"/>
        </pc:sldMkLst>
      </pc:sldChg>
      <pc:sldChg chg="del">
        <pc:chgData name="Juliana Cerqueira" userId="6d3e9dd4-5da4-4268-82e2-13be67fd5e1d" providerId="ADAL" clId="{1068F150-FAAF-4071-8358-B7A8F3E58685}" dt="2023-05-08T12:41:48.964" v="8" actId="2696"/>
        <pc:sldMkLst>
          <pc:docMk/>
          <pc:sldMk cId="3207103785" sldId="383"/>
        </pc:sldMkLst>
      </pc:sldChg>
      <pc:sldChg chg="del">
        <pc:chgData name="Juliana Cerqueira" userId="6d3e9dd4-5da4-4268-82e2-13be67fd5e1d" providerId="ADAL" clId="{1068F150-FAAF-4071-8358-B7A8F3E58685}" dt="2023-05-08T12:41:48.964" v="8" actId="2696"/>
        <pc:sldMkLst>
          <pc:docMk/>
          <pc:sldMk cId="112947780" sldId="386"/>
        </pc:sldMkLst>
      </pc:sldChg>
      <pc:sldChg chg="del">
        <pc:chgData name="Juliana Cerqueira" userId="6d3e9dd4-5da4-4268-82e2-13be67fd5e1d" providerId="ADAL" clId="{1068F150-FAAF-4071-8358-B7A8F3E58685}" dt="2023-05-08T12:41:48.964" v="8" actId="2696"/>
        <pc:sldMkLst>
          <pc:docMk/>
          <pc:sldMk cId="4007042240" sldId="387"/>
        </pc:sldMkLst>
      </pc:sldChg>
      <pc:sldChg chg="del">
        <pc:chgData name="Juliana Cerqueira" userId="6d3e9dd4-5da4-4268-82e2-13be67fd5e1d" providerId="ADAL" clId="{1068F150-FAAF-4071-8358-B7A8F3E58685}" dt="2023-05-08T12:41:48.964" v="8" actId="2696"/>
        <pc:sldMkLst>
          <pc:docMk/>
          <pc:sldMk cId="2026764833" sldId="388"/>
        </pc:sldMkLst>
      </pc:sldChg>
      <pc:sldChg chg="del">
        <pc:chgData name="Juliana Cerqueira" userId="6d3e9dd4-5da4-4268-82e2-13be67fd5e1d" providerId="ADAL" clId="{1068F150-FAAF-4071-8358-B7A8F3E58685}" dt="2023-05-08T12:41:48.964" v="8" actId="2696"/>
        <pc:sldMkLst>
          <pc:docMk/>
          <pc:sldMk cId="1615481107" sldId="394"/>
        </pc:sldMkLst>
      </pc:sldChg>
      <pc:sldChg chg="modSp mod">
        <pc:chgData name="Juliana Cerqueira" userId="6d3e9dd4-5da4-4268-82e2-13be67fd5e1d" providerId="ADAL" clId="{1068F150-FAAF-4071-8358-B7A8F3E58685}" dt="2023-05-05T11:34:42.498" v="1" actId="20577"/>
        <pc:sldMkLst>
          <pc:docMk/>
          <pc:sldMk cId="1579832804" sldId="395"/>
        </pc:sldMkLst>
        <pc:spChg chg="mod">
          <ac:chgData name="Juliana Cerqueira" userId="6d3e9dd4-5da4-4268-82e2-13be67fd5e1d" providerId="ADAL" clId="{1068F150-FAAF-4071-8358-B7A8F3E58685}" dt="2023-05-05T11:34:42.498" v="1" actId="20577"/>
          <ac:spMkLst>
            <pc:docMk/>
            <pc:sldMk cId="1579832804" sldId="395"/>
            <ac:spMk id="9" creationId="{00000000-0000-0000-0000-000000000000}"/>
          </ac:spMkLst>
        </pc:spChg>
      </pc:sldChg>
      <pc:sldChg chg="del">
        <pc:chgData name="Juliana Cerqueira" userId="6d3e9dd4-5da4-4268-82e2-13be67fd5e1d" providerId="ADAL" clId="{1068F150-FAAF-4071-8358-B7A8F3E58685}" dt="2023-05-08T12:41:48.964" v="8" actId="2696"/>
        <pc:sldMkLst>
          <pc:docMk/>
          <pc:sldMk cId="3306621262" sldId="396"/>
        </pc:sldMkLst>
      </pc:sldChg>
      <pc:sldChg chg="modSp mod">
        <pc:chgData name="Juliana Cerqueira" userId="6d3e9dd4-5da4-4268-82e2-13be67fd5e1d" providerId="ADAL" clId="{1068F150-FAAF-4071-8358-B7A8F3E58685}" dt="2023-05-05T12:08:09.466" v="7" actId="207"/>
        <pc:sldMkLst>
          <pc:docMk/>
          <pc:sldMk cId="3141119481" sldId="397"/>
        </pc:sldMkLst>
        <pc:spChg chg="mod">
          <ac:chgData name="Juliana Cerqueira" userId="6d3e9dd4-5da4-4268-82e2-13be67fd5e1d" providerId="ADAL" clId="{1068F150-FAAF-4071-8358-B7A8F3E58685}" dt="2023-05-05T12:08:09.466" v="7" actId="207"/>
          <ac:spMkLst>
            <pc:docMk/>
            <pc:sldMk cId="3141119481" sldId="397"/>
            <ac:spMk id="9" creationId="{00000000-0000-0000-0000-000000000000}"/>
          </ac:spMkLst>
        </pc:spChg>
      </pc:sldChg>
      <pc:sldChg chg="modSp mod">
        <pc:chgData name="Juliana Cerqueira" userId="6d3e9dd4-5da4-4268-82e2-13be67fd5e1d" providerId="ADAL" clId="{1068F150-FAAF-4071-8358-B7A8F3E58685}" dt="2023-05-08T17:38:28.990" v="11" actId="20577"/>
        <pc:sldMkLst>
          <pc:docMk/>
          <pc:sldMk cId="2438983456" sldId="398"/>
        </pc:sldMkLst>
        <pc:spChg chg="mod">
          <ac:chgData name="Juliana Cerqueira" userId="6d3e9dd4-5da4-4268-82e2-13be67fd5e1d" providerId="ADAL" clId="{1068F150-FAAF-4071-8358-B7A8F3E58685}" dt="2023-05-08T17:38:28.990" v="11" actId="20577"/>
          <ac:spMkLst>
            <pc:docMk/>
            <pc:sldMk cId="2438983456" sldId="398"/>
            <ac:spMk id="2" creationId="{00000000-0000-0000-0000-000000000000}"/>
          </ac:spMkLst>
        </pc:spChg>
      </pc:sldChg>
      <pc:sldChg chg="del">
        <pc:chgData name="Juliana Cerqueira" userId="6d3e9dd4-5da4-4268-82e2-13be67fd5e1d" providerId="ADAL" clId="{1068F150-FAAF-4071-8358-B7A8F3E58685}" dt="2023-05-08T12:41:48.964" v="8" actId="2696"/>
        <pc:sldMkLst>
          <pc:docMk/>
          <pc:sldMk cId="527230740" sldId="399"/>
        </pc:sldMkLst>
      </pc:sldChg>
      <pc:sldChg chg="modSp mod">
        <pc:chgData name="Juliana Cerqueira" userId="6d3e9dd4-5da4-4268-82e2-13be67fd5e1d" providerId="ADAL" clId="{1068F150-FAAF-4071-8358-B7A8F3E58685}" dt="2023-05-05T11:43:01.707" v="2" actId="20577"/>
        <pc:sldMkLst>
          <pc:docMk/>
          <pc:sldMk cId="217267561" sldId="404"/>
        </pc:sldMkLst>
        <pc:spChg chg="mod">
          <ac:chgData name="Juliana Cerqueira" userId="6d3e9dd4-5da4-4268-82e2-13be67fd5e1d" providerId="ADAL" clId="{1068F150-FAAF-4071-8358-B7A8F3E58685}" dt="2023-05-05T11:43:01.707" v="2" actId="20577"/>
          <ac:spMkLst>
            <pc:docMk/>
            <pc:sldMk cId="217267561" sldId="404"/>
            <ac:spMk id="17" creationId="{ED462099-3CA3-48E8-81DA-78D289B29E53}"/>
          </ac:spMkLst>
        </pc:spChg>
      </pc:sldChg>
      <pc:sldChg chg="modSp mod">
        <pc:chgData name="Juliana Cerqueira" userId="6d3e9dd4-5da4-4268-82e2-13be67fd5e1d" providerId="ADAL" clId="{1068F150-FAAF-4071-8358-B7A8F3E58685}" dt="2023-05-05T11:43:46.306" v="4" actId="20577"/>
        <pc:sldMkLst>
          <pc:docMk/>
          <pc:sldMk cId="2926823301" sldId="405"/>
        </pc:sldMkLst>
        <pc:spChg chg="mod">
          <ac:chgData name="Juliana Cerqueira" userId="6d3e9dd4-5da4-4268-82e2-13be67fd5e1d" providerId="ADAL" clId="{1068F150-FAAF-4071-8358-B7A8F3E58685}" dt="2023-05-05T11:43:46.306" v="4" actId="20577"/>
          <ac:spMkLst>
            <pc:docMk/>
            <pc:sldMk cId="2926823301" sldId="405"/>
            <ac:spMk id="17" creationId="{ED462099-3CA3-48E8-81DA-78D289B29E53}"/>
          </ac:spMkLst>
        </pc:spChg>
      </pc:sldChg>
      <pc:sldChg chg="modSp mod">
        <pc:chgData name="Juliana Cerqueira" userId="6d3e9dd4-5da4-4268-82e2-13be67fd5e1d" providerId="ADAL" clId="{1068F150-FAAF-4071-8358-B7A8F3E58685}" dt="2023-05-05T11:45:18.791" v="6" actId="20577"/>
        <pc:sldMkLst>
          <pc:docMk/>
          <pc:sldMk cId="498021662" sldId="407"/>
        </pc:sldMkLst>
        <pc:spChg chg="mod">
          <ac:chgData name="Juliana Cerqueira" userId="6d3e9dd4-5da4-4268-82e2-13be67fd5e1d" providerId="ADAL" clId="{1068F150-FAAF-4071-8358-B7A8F3E58685}" dt="2023-05-05T11:45:18.791" v="6" actId="20577"/>
          <ac:spMkLst>
            <pc:docMk/>
            <pc:sldMk cId="498021662" sldId="407"/>
            <ac:spMk id="10" creationId="{3C05B2CE-5E88-49F1-B312-489A9518987A}"/>
          </ac:spMkLst>
        </pc:spChg>
      </pc:sldChg>
      <pc:sldChg chg="del">
        <pc:chgData name="Juliana Cerqueira" userId="6d3e9dd4-5da4-4268-82e2-13be67fd5e1d" providerId="ADAL" clId="{1068F150-FAAF-4071-8358-B7A8F3E58685}" dt="2023-05-08T12:41:48.964" v="8" actId="2696"/>
        <pc:sldMkLst>
          <pc:docMk/>
          <pc:sldMk cId="4283237571" sldId="410"/>
        </pc:sldMkLst>
      </pc:sldChg>
      <pc:sldMasterChg chg="delSldLayout">
        <pc:chgData name="Juliana Cerqueira" userId="6d3e9dd4-5da4-4268-82e2-13be67fd5e1d" providerId="ADAL" clId="{1068F150-FAAF-4071-8358-B7A8F3E58685}" dt="2023-05-08T12:41:48.964" v="8" actId="2696"/>
        <pc:sldMasterMkLst>
          <pc:docMk/>
          <pc:sldMasterMk cId="3856267165" sldId="2147483733"/>
        </pc:sldMasterMkLst>
        <pc:sldLayoutChg chg="del">
          <pc:chgData name="Juliana Cerqueira" userId="6d3e9dd4-5da4-4268-82e2-13be67fd5e1d" providerId="ADAL" clId="{1068F150-FAAF-4071-8358-B7A8F3E58685}" dt="2023-05-08T12:41:48.964" v="8" actId="2696"/>
          <pc:sldLayoutMkLst>
            <pc:docMk/>
            <pc:sldMasterMk cId="3856267165" sldId="2147483733"/>
            <pc:sldLayoutMk cId="2340167161" sldId="2147483742"/>
          </pc:sldLayoutMkLst>
        </pc:sldLayoutChg>
        <pc:sldLayoutChg chg="del">
          <pc:chgData name="Juliana Cerqueira" userId="6d3e9dd4-5da4-4268-82e2-13be67fd5e1d" providerId="ADAL" clId="{1068F150-FAAF-4071-8358-B7A8F3E58685}" dt="2023-05-08T12:41:48.964" v="8" actId="2696"/>
          <pc:sldLayoutMkLst>
            <pc:docMk/>
            <pc:sldMasterMk cId="3856267165" sldId="2147483733"/>
            <pc:sldLayoutMk cId="3185547432" sldId="2147483743"/>
          </pc:sldLayoutMkLst>
        </pc:sldLayoutChg>
      </pc:sldMasterChg>
    </pc:docChg>
  </pc:docChgLst>
  <pc:docChgLst>
    <pc:chgData name="Oskar Sjostedt" userId="S::oskar.sjostedt@technipfmc.com::0a10a7ba-96e4-4b1a-93b0-e4661fd4f31a" providerId="AD" clId="Web-{7A29576F-6F83-89C5-D53D-E58463C9DC85}"/>
    <pc:docChg chg="modSld">
      <pc:chgData name="Oskar Sjostedt" userId="S::oskar.sjostedt@technipfmc.com::0a10a7ba-96e4-4b1a-93b0-e4661fd4f31a" providerId="AD" clId="Web-{7A29576F-6F83-89C5-D53D-E58463C9DC85}" dt="2023-05-08T20:48:04.389" v="7" actId="20577"/>
      <pc:docMkLst>
        <pc:docMk/>
      </pc:docMkLst>
      <pc:sldChg chg="addSp delSp modSp">
        <pc:chgData name="Oskar Sjostedt" userId="S::oskar.sjostedt@technipfmc.com::0a10a7ba-96e4-4b1a-93b0-e4661fd4f31a" providerId="AD" clId="Web-{7A29576F-6F83-89C5-D53D-E58463C9DC85}" dt="2023-05-08T20:35:00.048" v="5" actId="20577"/>
        <pc:sldMkLst>
          <pc:docMk/>
          <pc:sldMk cId="675949345" sldId="392"/>
        </pc:sldMkLst>
        <pc:spChg chg="add del mod">
          <ac:chgData name="Oskar Sjostedt" userId="S::oskar.sjostedt@technipfmc.com::0a10a7ba-96e4-4b1a-93b0-e4661fd4f31a" providerId="AD" clId="Web-{7A29576F-6F83-89C5-D53D-E58463C9DC85}" dt="2023-05-08T20:35:00.048" v="5" actId="20577"/>
          <ac:spMkLst>
            <pc:docMk/>
            <pc:sldMk cId="675949345" sldId="392"/>
            <ac:spMk id="4" creationId="{00000000-0000-0000-0000-000000000000}"/>
          </ac:spMkLst>
        </pc:spChg>
        <pc:spChg chg="add del mod">
          <ac:chgData name="Oskar Sjostedt" userId="S::oskar.sjostedt@technipfmc.com::0a10a7ba-96e4-4b1a-93b0-e4661fd4f31a" providerId="AD" clId="Web-{7A29576F-6F83-89C5-D53D-E58463C9DC85}" dt="2023-05-08T20:34:51.422" v="1"/>
          <ac:spMkLst>
            <pc:docMk/>
            <pc:sldMk cId="675949345" sldId="392"/>
            <ac:spMk id="6" creationId="{C0A4A7C1-9BB6-E7B5-88A0-7654922A2ED9}"/>
          </ac:spMkLst>
        </pc:spChg>
      </pc:sldChg>
      <pc:sldChg chg="modSp">
        <pc:chgData name="Oskar Sjostedt" userId="S::oskar.sjostedt@technipfmc.com::0a10a7ba-96e4-4b1a-93b0-e4661fd4f31a" providerId="AD" clId="Web-{7A29576F-6F83-89C5-D53D-E58463C9DC85}" dt="2023-05-08T20:48:04.389" v="7" actId="20577"/>
        <pc:sldMkLst>
          <pc:docMk/>
          <pc:sldMk cId="4078546747" sldId="406"/>
        </pc:sldMkLst>
        <pc:spChg chg="mod">
          <ac:chgData name="Oskar Sjostedt" userId="S::oskar.sjostedt@technipfmc.com::0a10a7ba-96e4-4b1a-93b0-e4661fd4f31a" providerId="AD" clId="Web-{7A29576F-6F83-89C5-D53D-E58463C9DC85}" dt="2023-05-08T20:48:04.389" v="7" actId="20577"/>
          <ac:spMkLst>
            <pc:docMk/>
            <pc:sldMk cId="4078546747" sldId="406"/>
            <ac:spMk id="10" creationId="{3C05B2CE-5E88-49F1-B312-489A9518987A}"/>
          </ac:spMkLst>
        </pc:spChg>
      </pc:sldChg>
    </pc:docChg>
  </pc:docChgLst>
  <pc:docChgLst>
    <pc:chgData name="Leonardo Barbosa" userId="b51c5e50-751b-4210-8a1a-d7e1d2cc4861" providerId="ADAL" clId="{70EE3B02-1917-464E-9B31-3982DE90AF5B}"/>
    <pc:docChg chg="undo custSel addSld modSld">
      <pc:chgData name="Leonardo Barbosa" userId="b51c5e50-751b-4210-8a1a-d7e1d2cc4861" providerId="ADAL" clId="{70EE3B02-1917-464E-9B31-3982DE90AF5B}" dt="2023-05-08T21:33:09.572" v="542" actId="1076"/>
      <pc:docMkLst>
        <pc:docMk/>
      </pc:docMkLst>
      <pc:sldChg chg="addSp modSp mod">
        <pc:chgData name="Leonardo Barbosa" userId="b51c5e50-751b-4210-8a1a-d7e1d2cc4861" providerId="ADAL" clId="{70EE3B02-1917-464E-9B31-3982DE90AF5B}" dt="2023-05-08T21:32:58.862" v="541" actId="14100"/>
        <pc:sldMkLst>
          <pc:docMk/>
          <pc:sldMk cId="3669912227" sldId="402"/>
        </pc:sldMkLst>
        <pc:spChg chg="mod">
          <ac:chgData name="Leonardo Barbosa" userId="b51c5e50-751b-4210-8a1a-d7e1d2cc4861" providerId="ADAL" clId="{70EE3B02-1917-464E-9B31-3982DE90AF5B}" dt="2023-05-08T21:31:29.170" v="525"/>
          <ac:spMkLst>
            <pc:docMk/>
            <pc:sldMk cId="3669912227" sldId="402"/>
            <ac:spMk id="2" creationId="{00000000-0000-0000-0000-000000000000}"/>
          </ac:spMkLst>
        </pc:spChg>
        <pc:spChg chg="mod">
          <ac:chgData name="Leonardo Barbosa" userId="b51c5e50-751b-4210-8a1a-d7e1d2cc4861" providerId="ADAL" clId="{70EE3B02-1917-464E-9B31-3982DE90AF5B}" dt="2023-05-08T21:32:14.483" v="533" actId="14100"/>
          <ac:spMkLst>
            <pc:docMk/>
            <pc:sldMk cId="3669912227" sldId="402"/>
            <ac:spMk id="5" creationId="{F36467AD-2E6C-4D75-A3B2-CBB0E1C8111B}"/>
          </ac:spMkLst>
        </pc:spChg>
        <pc:spChg chg="add mod">
          <ac:chgData name="Leonardo Barbosa" userId="b51c5e50-751b-4210-8a1a-d7e1d2cc4861" providerId="ADAL" clId="{70EE3B02-1917-464E-9B31-3982DE90AF5B}" dt="2023-05-08T21:32:50.508" v="540" actId="1076"/>
          <ac:spMkLst>
            <pc:docMk/>
            <pc:sldMk cId="3669912227" sldId="402"/>
            <ac:spMk id="8" creationId="{C891241F-024E-420F-8FF5-9233EF477A2B}"/>
          </ac:spMkLst>
        </pc:spChg>
        <pc:grpChg chg="mod">
          <ac:chgData name="Leonardo Barbosa" userId="b51c5e50-751b-4210-8a1a-d7e1d2cc4861" providerId="ADAL" clId="{70EE3B02-1917-464E-9B31-3982DE90AF5B}" dt="2023-05-08T21:32:31.927" v="538" actId="1076"/>
          <ac:grpSpMkLst>
            <pc:docMk/>
            <pc:sldMk cId="3669912227" sldId="402"/>
            <ac:grpSpMk id="9" creationId="{23206768-5320-46A2-BD49-0AE54F441A3C}"/>
          </ac:grpSpMkLst>
        </pc:grpChg>
        <pc:picChg chg="add mod ord modCrop">
          <ac:chgData name="Leonardo Barbosa" userId="b51c5e50-751b-4210-8a1a-d7e1d2cc4861" providerId="ADAL" clId="{70EE3B02-1917-464E-9B31-3982DE90AF5B}" dt="2023-05-08T21:32:58.862" v="541" actId="14100"/>
          <ac:picMkLst>
            <pc:docMk/>
            <pc:sldMk cId="3669912227" sldId="402"/>
            <ac:picMk id="6" creationId="{E7EECA31-BA82-47A8-9273-3844649CDCB9}"/>
          </ac:picMkLst>
        </pc:picChg>
        <pc:picChg chg="mod">
          <ac:chgData name="Leonardo Barbosa" userId="b51c5e50-751b-4210-8a1a-d7e1d2cc4861" providerId="ADAL" clId="{70EE3B02-1917-464E-9B31-3982DE90AF5B}" dt="2023-05-08T21:32:29.952" v="537" actId="1076"/>
          <ac:picMkLst>
            <pc:docMk/>
            <pc:sldMk cId="3669912227" sldId="402"/>
            <ac:picMk id="7" creationId="{8BA223B0-933F-4981-98B0-E9D723D1E1DC}"/>
          </ac:picMkLst>
        </pc:picChg>
      </pc:sldChg>
      <pc:sldChg chg="addSp delSp modSp mod">
        <pc:chgData name="Leonardo Barbosa" userId="b51c5e50-751b-4210-8a1a-d7e1d2cc4861" providerId="ADAL" clId="{70EE3B02-1917-464E-9B31-3982DE90AF5B}" dt="2023-05-08T21:33:09.572" v="542" actId="1076"/>
        <pc:sldMkLst>
          <pc:docMk/>
          <pc:sldMk cId="217267561" sldId="404"/>
        </pc:sldMkLst>
        <pc:spChg chg="add mod">
          <ac:chgData name="Leonardo Barbosa" userId="b51c5e50-751b-4210-8a1a-d7e1d2cc4861" providerId="ADAL" clId="{70EE3B02-1917-464E-9B31-3982DE90AF5B}" dt="2023-05-08T21:30:15.296" v="504" actId="1076"/>
          <ac:spMkLst>
            <pc:docMk/>
            <pc:sldMk cId="217267561" sldId="404"/>
            <ac:spMk id="3" creationId="{526C2BDB-CBE4-4190-BA7B-0A13D73F3903}"/>
          </ac:spMkLst>
        </pc:spChg>
        <pc:spChg chg="add mod">
          <ac:chgData name="Leonardo Barbosa" userId="b51c5e50-751b-4210-8a1a-d7e1d2cc4861" providerId="ADAL" clId="{70EE3B02-1917-464E-9B31-3982DE90AF5B}" dt="2023-05-08T21:30:15.296" v="504" actId="1076"/>
          <ac:spMkLst>
            <pc:docMk/>
            <pc:sldMk cId="217267561" sldId="404"/>
            <ac:spMk id="13" creationId="{3C729DF8-E5F8-41D2-B451-2801120670F7}"/>
          </ac:spMkLst>
        </pc:spChg>
        <pc:spChg chg="mod">
          <ac:chgData name="Leonardo Barbosa" userId="b51c5e50-751b-4210-8a1a-d7e1d2cc4861" providerId="ADAL" clId="{70EE3B02-1917-464E-9B31-3982DE90AF5B}" dt="2023-05-08T21:30:00.533" v="503" actId="20577"/>
          <ac:spMkLst>
            <pc:docMk/>
            <pc:sldMk cId="217267561" sldId="404"/>
            <ac:spMk id="17" creationId="{ED462099-3CA3-48E8-81DA-78D289B29E53}"/>
          </ac:spMkLst>
        </pc:spChg>
        <pc:grpChg chg="mod">
          <ac:chgData name="Leonardo Barbosa" userId="b51c5e50-751b-4210-8a1a-d7e1d2cc4861" providerId="ADAL" clId="{70EE3B02-1917-464E-9B31-3982DE90AF5B}" dt="2023-05-08T21:30:15.296" v="504" actId="1076"/>
          <ac:grpSpMkLst>
            <pc:docMk/>
            <pc:sldMk cId="217267561" sldId="404"/>
            <ac:grpSpMk id="10" creationId="{A6C57D67-0586-49A2-9B9B-39A24FCF40C7}"/>
          </ac:grpSpMkLst>
        </pc:grpChg>
        <pc:picChg chg="add del mod">
          <ac:chgData name="Leonardo Barbosa" userId="b51c5e50-751b-4210-8a1a-d7e1d2cc4861" providerId="ADAL" clId="{70EE3B02-1917-464E-9B31-3982DE90AF5B}" dt="2023-05-08T21:29:51.406" v="501" actId="478"/>
          <ac:picMkLst>
            <pc:docMk/>
            <pc:sldMk cId="217267561" sldId="404"/>
            <ac:picMk id="15" creationId="{8DD5417C-3997-40FE-8B64-55FB59CE22BF}"/>
          </ac:picMkLst>
        </pc:picChg>
        <pc:picChg chg="add mod">
          <ac:chgData name="Leonardo Barbosa" userId="b51c5e50-751b-4210-8a1a-d7e1d2cc4861" providerId="ADAL" clId="{70EE3B02-1917-464E-9B31-3982DE90AF5B}" dt="2023-05-08T21:33:09.572" v="542" actId="1076"/>
          <ac:picMkLst>
            <pc:docMk/>
            <pc:sldMk cId="217267561" sldId="404"/>
            <ac:picMk id="23" creationId="{294A5282-4893-4846-8862-40E6E328C54D}"/>
          </ac:picMkLst>
        </pc:picChg>
        <pc:cxnChg chg="add del">
          <ac:chgData name="Leonardo Barbosa" userId="b51c5e50-751b-4210-8a1a-d7e1d2cc4861" providerId="ADAL" clId="{70EE3B02-1917-464E-9B31-3982DE90AF5B}" dt="2023-05-08T21:01:54.369" v="28" actId="11529"/>
          <ac:cxnSpMkLst>
            <pc:docMk/>
            <pc:sldMk cId="217267561" sldId="404"/>
            <ac:cxnSpMk id="6" creationId="{1077F0E0-B6E3-439B-BB52-1F8EEA44F0A3}"/>
          </ac:cxnSpMkLst>
        </pc:cxnChg>
        <pc:cxnChg chg="add del">
          <ac:chgData name="Leonardo Barbosa" userId="b51c5e50-751b-4210-8a1a-d7e1d2cc4861" providerId="ADAL" clId="{70EE3B02-1917-464E-9B31-3982DE90AF5B}" dt="2023-05-08T21:01:54.175" v="27" actId="11529"/>
          <ac:cxnSpMkLst>
            <pc:docMk/>
            <pc:sldMk cId="217267561" sldId="404"/>
            <ac:cxnSpMk id="9" creationId="{3EF062EF-3C9D-4950-96E2-2AC19841D995}"/>
          </ac:cxnSpMkLst>
        </pc:cxnChg>
        <pc:cxnChg chg="add mod">
          <ac:chgData name="Leonardo Barbosa" userId="b51c5e50-751b-4210-8a1a-d7e1d2cc4861" providerId="ADAL" clId="{70EE3B02-1917-464E-9B31-3982DE90AF5B}" dt="2023-05-08T21:30:15.296" v="504" actId="1076"/>
          <ac:cxnSpMkLst>
            <pc:docMk/>
            <pc:sldMk cId="217267561" sldId="404"/>
            <ac:cxnSpMk id="12" creationId="{C7B2054B-B52C-46B2-8BC4-2D479239BBFE}"/>
          </ac:cxnSpMkLst>
        </pc:cxnChg>
      </pc:sldChg>
      <pc:sldChg chg="modSp mod">
        <pc:chgData name="Leonardo Barbosa" userId="b51c5e50-751b-4210-8a1a-d7e1d2cc4861" providerId="ADAL" clId="{70EE3B02-1917-464E-9B31-3982DE90AF5B}" dt="2023-05-08T21:04:56.945" v="41" actId="20577"/>
        <pc:sldMkLst>
          <pc:docMk/>
          <pc:sldMk cId="4078546747" sldId="406"/>
        </pc:sldMkLst>
        <pc:spChg chg="mod">
          <ac:chgData name="Leonardo Barbosa" userId="b51c5e50-751b-4210-8a1a-d7e1d2cc4861" providerId="ADAL" clId="{70EE3B02-1917-464E-9B31-3982DE90AF5B}" dt="2023-05-08T21:04:56.945" v="41" actId="20577"/>
          <ac:spMkLst>
            <pc:docMk/>
            <pc:sldMk cId="4078546747" sldId="406"/>
            <ac:spMk id="10" creationId="{3C05B2CE-5E88-49F1-B312-489A9518987A}"/>
          </ac:spMkLst>
        </pc:spChg>
      </pc:sldChg>
      <pc:sldChg chg="modSp mod">
        <pc:chgData name="Leonardo Barbosa" userId="b51c5e50-751b-4210-8a1a-d7e1d2cc4861" providerId="ADAL" clId="{70EE3B02-1917-464E-9B31-3982DE90AF5B}" dt="2023-05-08T21:05:09.959" v="42" actId="313"/>
        <pc:sldMkLst>
          <pc:docMk/>
          <pc:sldMk cId="498021662" sldId="407"/>
        </pc:sldMkLst>
        <pc:spChg chg="mod">
          <ac:chgData name="Leonardo Barbosa" userId="b51c5e50-751b-4210-8a1a-d7e1d2cc4861" providerId="ADAL" clId="{70EE3B02-1917-464E-9B31-3982DE90AF5B}" dt="2023-05-08T21:05:09.959" v="42" actId="313"/>
          <ac:spMkLst>
            <pc:docMk/>
            <pc:sldMk cId="498021662" sldId="407"/>
            <ac:spMk id="10" creationId="{3C05B2CE-5E88-49F1-B312-489A9518987A}"/>
          </ac:spMkLst>
        </pc:spChg>
      </pc:sldChg>
      <pc:sldChg chg="modSp mod">
        <pc:chgData name="Leonardo Barbosa" userId="b51c5e50-751b-4210-8a1a-d7e1d2cc4861" providerId="ADAL" clId="{70EE3B02-1917-464E-9B31-3982DE90AF5B}" dt="2023-05-08T21:08:55.476" v="152" actId="20577"/>
        <pc:sldMkLst>
          <pc:docMk/>
          <pc:sldMk cId="4110884953" sldId="409"/>
        </pc:sldMkLst>
        <pc:spChg chg="mod">
          <ac:chgData name="Leonardo Barbosa" userId="b51c5e50-751b-4210-8a1a-d7e1d2cc4861" providerId="ADAL" clId="{70EE3B02-1917-464E-9B31-3982DE90AF5B}" dt="2023-05-08T21:08:55.476" v="152" actId="20577"/>
          <ac:spMkLst>
            <pc:docMk/>
            <pc:sldMk cId="4110884953" sldId="409"/>
            <ac:spMk id="6" creationId="{CEDD71FB-4442-402D-BC1A-332AD9302C6D}"/>
          </ac:spMkLst>
        </pc:spChg>
      </pc:sldChg>
      <pc:sldChg chg="addSp delSp modSp new mod modClrScheme chgLayout">
        <pc:chgData name="Leonardo Barbosa" userId="b51c5e50-751b-4210-8a1a-d7e1d2cc4861" providerId="ADAL" clId="{70EE3B02-1917-464E-9B31-3982DE90AF5B}" dt="2023-05-08T21:24:32.961" v="449" actId="1076"/>
        <pc:sldMkLst>
          <pc:docMk/>
          <pc:sldMk cId="4006784625" sldId="412"/>
        </pc:sldMkLst>
        <pc:spChg chg="mod">
          <ac:chgData name="Leonardo Barbosa" userId="b51c5e50-751b-4210-8a1a-d7e1d2cc4861" providerId="ADAL" clId="{70EE3B02-1917-464E-9B31-3982DE90AF5B}" dt="2023-05-08T21:16:25.522" v="229" actId="1076"/>
          <ac:spMkLst>
            <pc:docMk/>
            <pc:sldMk cId="4006784625" sldId="412"/>
            <ac:spMk id="2" creationId="{575B8852-D7E9-428C-BA3E-CC2A6C32D966}"/>
          </ac:spMkLst>
        </pc:spChg>
        <pc:spChg chg="del">
          <ac:chgData name="Leonardo Barbosa" userId="b51c5e50-751b-4210-8a1a-d7e1d2cc4861" providerId="ADAL" clId="{70EE3B02-1917-464E-9B31-3982DE90AF5B}" dt="2023-05-08T21:13:13.084" v="153" actId="22"/>
          <ac:spMkLst>
            <pc:docMk/>
            <pc:sldMk cId="4006784625" sldId="412"/>
            <ac:spMk id="3" creationId="{F0D08C04-F2C1-4532-A1EF-4EEDAE9447B9}"/>
          </ac:spMkLst>
        </pc:spChg>
        <pc:spChg chg="add del">
          <ac:chgData name="Leonardo Barbosa" userId="b51c5e50-751b-4210-8a1a-d7e1d2cc4861" providerId="ADAL" clId="{70EE3B02-1917-464E-9B31-3982DE90AF5B}" dt="2023-05-08T21:14:29.872" v="221"/>
          <ac:spMkLst>
            <pc:docMk/>
            <pc:sldMk cId="4006784625" sldId="412"/>
            <ac:spMk id="4" creationId="{1D93754E-1D60-4943-90CF-432E5716B701}"/>
          </ac:spMkLst>
        </pc:spChg>
        <pc:spChg chg="mod">
          <ac:chgData name="Leonardo Barbosa" userId="b51c5e50-751b-4210-8a1a-d7e1d2cc4861" providerId="ADAL" clId="{70EE3B02-1917-464E-9B31-3982DE90AF5B}" dt="2023-05-08T21:14:23.043" v="219" actId="26606"/>
          <ac:spMkLst>
            <pc:docMk/>
            <pc:sldMk cId="4006784625" sldId="412"/>
            <ac:spMk id="5" creationId="{71A408B9-A303-4A48-9DF6-81F4F2FD9C58}"/>
          </ac:spMkLst>
        </pc:spChg>
        <pc:spChg chg="add mod ord">
          <ac:chgData name="Leonardo Barbosa" userId="b51c5e50-751b-4210-8a1a-d7e1d2cc4861" providerId="ADAL" clId="{70EE3B02-1917-464E-9B31-3982DE90AF5B}" dt="2023-05-08T21:18:59.904" v="312" actId="1076"/>
          <ac:spMkLst>
            <pc:docMk/>
            <pc:sldMk cId="4006784625" sldId="412"/>
            <ac:spMk id="8" creationId="{1C02FA45-C9B7-4ECA-A29C-55FC59E557AA}"/>
          </ac:spMkLst>
        </pc:spChg>
        <pc:spChg chg="add del mod">
          <ac:chgData name="Leonardo Barbosa" userId="b51c5e50-751b-4210-8a1a-d7e1d2cc4861" providerId="ADAL" clId="{70EE3B02-1917-464E-9B31-3982DE90AF5B}" dt="2023-05-08T21:16:16.535" v="227" actId="22"/>
          <ac:spMkLst>
            <pc:docMk/>
            <pc:sldMk cId="4006784625" sldId="412"/>
            <ac:spMk id="10" creationId="{56F31D9F-3B58-4DC3-B19F-A497F72F4610}"/>
          </ac:spMkLst>
        </pc:spChg>
        <pc:spChg chg="add del mod">
          <ac:chgData name="Leonardo Barbosa" userId="b51c5e50-751b-4210-8a1a-d7e1d2cc4861" providerId="ADAL" clId="{70EE3B02-1917-464E-9B31-3982DE90AF5B}" dt="2023-05-08T21:21:09.900" v="314" actId="21"/>
          <ac:spMkLst>
            <pc:docMk/>
            <pc:sldMk cId="4006784625" sldId="412"/>
            <ac:spMk id="14" creationId="{72FEF00B-6C5C-4D6A-80CD-98878F57ABA5}"/>
          </ac:spMkLst>
        </pc:spChg>
        <pc:spChg chg="add del mod">
          <ac:chgData name="Leonardo Barbosa" userId="b51c5e50-751b-4210-8a1a-d7e1d2cc4861" providerId="ADAL" clId="{70EE3B02-1917-464E-9B31-3982DE90AF5B}" dt="2023-05-08T21:21:09.900" v="314" actId="21"/>
          <ac:spMkLst>
            <pc:docMk/>
            <pc:sldMk cId="4006784625" sldId="412"/>
            <ac:spMk id="15" creationId="{C564E47B-9157-43DB-95EA-9859D8B71446}"/>
          </ac:spMkLst>
        </pc:spChg>
        <pc:spChg chg="add del mod">
          <ac:chgData name="Leonardo Barbosa" userId="b51c5e50-751b-4210-8a1a-d7e1d2cc4861" providerId="ADAL" clId="{70EE3B02-1917-464E-9B31-3982DE90AF5B}" dt="2023-05-08T21:21:09.900" v="314" actId="21"/>
          <ac:spMkLst>
            <pc:docMk/>
            <pc:sldMk cId="4006784625" sldId="412"/>
            <ac:spMk id="18" creationId="{453BC917-205B-4B5C-A55D-6D823F2A8C29}"/>
          </ac:spMkLst>
        </pc:spChg>
        <pc:spChg chg="add del mod">
          <ac:chgData name="Leonardo Barbosa" userId="b51c5e50-751b-4210-8a1a-d7e1d2cc4861" providerId="ADAL" clId="{70EE3B02-1917-464E-9B31-3982DE90AF5B}" dt="2023-05-08T21:22:56.003" v="367" actId="478"/>
          <ac:spMkLst>
            <pc:docMk/>
            <pc:sldMk cId="4006784625" sldId="412"/>
            <ac:spMk id="22" creationId="{1EBCADC1-D89D-473A-96E1-2245FF067232}"/>
          </ac:spMkLst>
        </pc:spChg>
        <pc:spChg chg="add mod">
          <ac:chgData name="Leonardo Barbosa" userId="b51c5e50-751b-4210-8a1a-d7e1d2cc4861" providerId="ADAL" clId="{70EE3B02-1917-464E-9B31-3982DE90AF5B}" dt="2023-05-08T21:24:32.961" v="449" actId="1076"/>
          <ac:spMkLst>
            <pc:docMk/>
            <pc:sldMk cId="4006784625" sldId="412"/>
            <ac:spMk id="23" creationId="{20FA093D-8D7B-4924-8B78-7822D3842262}"/>
          </ac:spMkLst>
        </pc:spChg>
        <pc:picChg chg="add del mod ord">
          <ac:chgData name="Leonardo Barbosa" userId="b51c5e50-751b-4210-8a1a-d7e1d2cc4861" providerId="ADAL" clId="{70EE3B02-1917-464E-9B31-3982DE90AF5B}" dt="2023-05-08T21:14:27.437" v="220" actId="21"/>
          <ac:picMkLst>
            <pc:docMk/>
            <pc:sldMk cId="4006784625" sldId="412"/>
            <ac:picMk id="7" creationId="{C5FE684B-4AAD-4483-94AB-EABB3F9F9F93}"/>
          </ac:picMkLst>
        </pc:picChg>
        <pc:picChg chg="add mod">
          <ac:chgData name="Leonardo Barbosa" userId="b51c5e50-751b-4210-8a1a-d7e1d2cc4861" providerId="ADAL" clId="{70EE3B02-1917-464E-9B31-3982DE90AF5B}" dt="2023-05-08T21:16:37.103" v="232" actId="1076"/>
          <ac:picMkLst>
            <pc:docMk/>
            <pc:sldMk cId="4006784625" sldId="412"/>
            <ac:picMk id="11" creationId="{22D74BBA-1513-45B6-A20D-B3418382B116}"/>
          </ac:picMkLst>
        </pc:picChg>
        <pc:picChg chg="add del mod ord">
          <ac:chgData name="Leonardo Barbosa" userId="b51c5e50-751b-4210-8a1a-d7e1d2cc4861" providerId="ADAL" clId="{70EE3B02-1917-464E-9B31-3982DE90AF5B}" dt="2023-05-08T21:21:09.900" v="314" actId="21"/>
          <ac:picMkLst>
            <pc:docMk/>
            <pc:sldMk cId="4006784625" sldId="412"/>
            <ac:picMk id="13" creationId="{8C0358E2-C3E4-4786-862C-8C1C85521B04}"/>
          </ac:picMkLst>
        </pc:picChg>
        <pc:picChg chg="add del mod">
          <ac:chgData name="Leonardo Barbosa" userId="b51c5e50-751b-4210-8a1a-d7e1d2cc4861" providerId="ADAL" clId="{70EE3B02-1917-464E-9B31-3982DE90AF5B}" dt="2023-05-08T21:21:09.900" v="314" actId="21"/>
          <ac:picMkLst>
            <pc:docMk/>
            <pc:sldMk cId="4006784625" sldId="412"/>
            <ac:picMk id="17" creationId="{201491C2-87C3-41D8-98F2-11E3CE72ECEE}"/>
          </ac:picMkLst>
        </pc:picChg>
        <pc:picChg chg="add mod">
          <ac:chgData name="Leonardo Barbosa" userId="b51c5e50-751b-4210-8a1a-d7e1d2cc4861" providerId="ADAL" clId="{70EE3B02-1917-464E-9B31-3982DE90AF5B}" dt="2023-05-08T21:22:51.827" v="366" actId="1076"/>
          <ac:picMkLst>
            <pc:docMk/>
            <pc:sldMk cId="4006784625" sldId="412"/>
            <ac:picMk id="20" creationId="{11DAEE0E-DC3C-4E5E-A4F2-14F738621554}"/>
          </ac:picMkLst>
        </pc:picChg>
      </pc:sldChg>
      <pc:sldChg chg="addSp delSp modSp new mod">
        <pc:chgData name="Leonardo Barbosa" userId="b51c5e50-751b-4210-8a1a-d7e1d2cc4861" providerId="ADAL" clId="{70EE3B02-1917-464E-9B31-3982DE90AF5B}" dt="2023-05-08T21:26:19.037" v="497" actId="1076"/>
        <pc:sldMkLst>
          <pc:docMk/>
          <pc:sldMk cId="3724134112" sldId="413"/>
        </pc:sldMkLst>
        <pc:spChg chg="mod">
          <ac:chgData name="Leonardo Barbosa" userId="b51c5e50-751b-4210-8a1a-d7e1d2cc4861" providerId="ADAL" clId="{70EE3B02-1917-464E-9B31-3982DE90AF5B}" dt="2023-05-08T21:22:44.063" v="365" actId="21"/>
          <ac:spMkLst>
            <pc:docMk/>
            <pc:sldMk cId="3724134112" sldId="413"/>
            <ac:spMk id="2" creationId="{232D3DEC-16E2-4109-87D7-A92A664FD84C}"/>
          </ac:spMkLst>
        </pc:spChg>
        <pc:spChg chg="del">
          <ac:chgData name="Leonardo Barbosa" userId="b51c5e50-751b-4210-8a1a-d7e1d2cc4861" providerId="ADAL" clId="{70EE3B02-1917-464E-9B31-3982DE90AF5B}" dt="2023-05-08T21:21:58.514" v="356" actId="478"/>
          <ac:spMkLst>
            <pc:docMk/>
            <pc:sldMk cId="3724134112" sldId="413"/>
            <ac:spMk id="3" creationId="{830EB68A-04C1-4857-A514-6E054C93F8EE}"/>
          </ac:spMkLst>
        </pc:spChg>
        <pc:spChg chg="del">
          <ac:chgData name="Leonardo Barbosa" userId="b51c5e50-751b-4210-8a1a-d7e1d2cc4861" providerId="ADAL" clId="{70EE3B02-1917-464E-9B31-3982DE90AF5B}" dt="2023-05-08T21:21:59.835" v="357" actId="478"/>
          <ac:spMkLst>
            <pc:docMk/>
            <pc:sldMk cId="3724134112" sldId="413"/>
            <ac:spMk id="4" creationId="{984E0751-A3CF-4B7A-A6D8-DA5755004F14}"/>
          </ac:spMkLst>
        </pc:spChg>
        <pc:spChg chg="add mod">
          <ac:chgData name="Leonardo Barbosa" userId="b51c5e50-751b-4210-8a1a-d7e1d2cc4861" providerId="ADAL" clId="{70EE3B02-1917-464E-9B31-3982DE90AF5B}" dt="2023-05-08T21:26:19.037" v="497" actId="1076"/>
          <ac:spMkLst>
            <pc:docMk/>
            <pc:sldMk cId="3724134112" sldId="413"/>
            <ac:spMk id="7" creationId="{6A402549-854E-4715-A1C9-9C646CFBF0AA}"/>
          </ac:spMkLst>
        </pc:spChg>
        <pc:spChg chg="add mod">
          <ac:chgData name="Leonardo Barbosa" userId="b51c5e50-751b-4210-8a1a-d7e1d2cc4861" providerId="ADAL" clId="{70EE3B02-1917-464E-9B31-3982DE90AF5B}" dt="2023-05-08T21:25:36.701" v="491" actId="1076"/>
          <ac:spMkLst>
            <pc:docMk/>
            <pc:sldMk cId="3724134112" sldId="413"/>
            <ac:spMk id="8" creationId="{5583A9D3-2F15-490E-B039-BAA3E9677127}"/>
          </ac:spMkLst>
        </pc:spChg>
        <pc:spChg chg="add mod">
          <ac:chgData name="Leonardo Barbosa" userId="b51c5e50-751b-4210-8a1a-d7e1d2cc4861" providerId="ADAL" clId="{70EE3B02-1917-464E-9B31-3982DE90AF5B}" dt="2023-05-08T21:25:31.293" v="490" actId="1076"/>
          <ac:spMkLst>
            <pc:docMk/>
            <pc:sldMk cId="3724134112" sldId="413"/>
            <ac:spMk id="10" creationId="{4228A36A-07AD-4C7C-AB9D-8A4450D74E11}"/>
          </ac:spMkLst>
        </pc:spChg>
        <pc:picChg chg="add mod modCrop">
          <ac:chgData name="Leonardo Barbosa" userId="b51c5e50-751b-4210-8a1a-d7e1d2cc4861" providerId="ADAL" clId="{70EE3B02-1917-464E-9B31-3982DE90AF5B}" dt="2023-05-08T21:25:36.701" v="491" actId="1076"/>
          <ac:picMkLst>
            <pc:docMk/>
            <pc:sldMk cId="3724134112" sldId="413"/>
            <ac:picMk id="6" creationId="{2AB7031F-5E29-4B3D-8EED-4FEEB66214D8}"/>
          </ac:picMkLst>
        </pc:picChg>
        <pc:picChg chg="add mod">
          <ac:chgData name="Leonardo Barbosa" userId="b51c5e50-751b-4210-8a1a-d7e1d2cc4861" providerId="ADAL" clId="{70EE3B02-1917-464E-9B31-3982DE90AF5B}" dt="2023-05-08T21:25:31.293" v="490" actId="1076"/>
          <ac:picMkLst>
            <pc:docMk/>
            <pc:sldMk cId="3724134112" sldId="413"/>
            <ac:picMk id="9" creationId="{B3E4E9C2-6D3A-40B5-BF8A-5028BA21BDC6}"/>
          </ac:picMkLst>
        </pc:picChg>
        <pc:picChg chg="add mod">
          <ac:chgData name="Leonardo Barbosa" userId="b51c5e50-751b-4210-8a1a-d7e1d2cc4861" providerId="ADAL" clId="{70EE3B02-1917-464E-9B31-3982DE90AF5B}" dt="2023-05-08T21:26:16.468" v="496" actId="1076"/>
          <ac:picMkLst>
            <pc:docMk/>
            <pc:sldMk cId="3724134112" sldId="413"/>
            <ac:picMk id="12" creationId="{7C4D93E6-A7AC-444D-9BDB-E3DA2B3D6B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5BFC2E19-BCFD-42F4-8C59-A93C093D3018}" type="datetimeFigureOut">
              <a:rPr lang="en-US" smtClean="0"/>
              <a:t>5/8/2023</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889099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8C7A7B5A-D228-401E-9AB2-1C2CB65C4B83}" type="datetimeFigureOut">
              <a:rPr lang="en-US" smtClean="0"/>
              <a:t>5/8/2023</a:t>
            </a:fld>
            <a:endParaRPr lang="en-US"/>
          </a:p>
        </p:txBody>
      </p:sp>
      <p:sp>
        <p:nvSpPr>
          <p:cNvPr id="4" name="Slide Image Placeholder 3"/>
          <p:cNvSpPr>
            <a:spLocks noGrp="1" noRot="1" noChangeAspect="1"/>
          </p:cNvSpPr>
          <p:nvPr>
            <p:ph type="sldImg" idx="2"/>
          </p:nvPr>
        </p:nvSpPr>
        <p:spPr>
          <a:xfrm>
            <a:off x="703263" y="1162050"/>
            <a:ext cx="56038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07794A8-DC8C-4DDF-A0B9-8E0C2661BB09}" type="slidenum">
              <a:rPr lang="en-US" smtClean="0"/>
              <a:t>‹#›</a:t>
            </a:fld>
            <a:endParaRPr lang="en-US"/>
          </a:p>
        </p:txBody>
      </p:sp>
    </p:spTree>
    <p:extLst>
      <p:ext uri="{BB962C8B-B14F-4D97-AF65-F5344CB8AC3E}">
        <p14:creationId xmlns:p14="http://schemas.microsoft.com/office/powerpoint/2010/main" val="1442789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ith photo">
    <p:spTree>
      <p:nvGrpSpPr>
        <p:cNvPr id="1" name=""/>
        <p:cNvGrpSpPr/>
        <p:nvPr/>
      </p:nvGrpSpPr>
      <p:grpSpPr>
        <a:xfrm>
          <a:off x="0" y="0"/>
          <a:ext cx="0" cy="0"/>
          <a:chOff x="0" y="0"/>
          <a:chExt cx="0" cy="0"/>
        </a:xfrm>
      </p:grpSpPr>
      <p:sp>
        <p:nvSpPr>
          <p:cNvPr id="2" name="Title 8"/>
          <p:cNvSpPr>
            <a:spLocks noGrp="1"/>
          </p:cNvSpPr>
          <p:nvPr>
            <p:ph type="title" hasCustomPrompt="1"/>
          </p:nvPr>
        </p:nvSpPr>
        <p:spPr bwMode="ltGray">
          <a:xfrm>
            <a:off x="0" y="0"/>
            <a:ext cx="12252325" cy="4754880"/>
          </a:xfrm>
          <a:prstGeom prst="rect">
            <a:avLst/>
          </a:prstGeom>
          <a:blipFill>
            <a:blip r:embed="rId2"/>
            <a:stretch>
              <a:fillRect/>
            </a:stretch>
          </a:blipFill>
        </p:spPr>
        <p:txBody>
          <a:bodyPr lIns="749808" tIns="2651760" rIns="4389120" bIns="0"/>
          <a:lstStyle>
            <a:lvl1pPr>
              <a:lnSpc>
                <a:spcPts val="3200"/>
              </a:lnSpc>
              <a:defRPr sz="3200">
                <a:latin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8" name="Text Placeholder 7"/>
          <p:cNvSpPr>
            <a:spLocks noGrp="1"/>
          </p:cNvSpPr>
          <p:nvPr>
            <p:ph type="body" sz="quarter" idx="13"/>
          </p:nvPr>
        </p:nvSpPr>
        <p:spPr>
          <a:xfrm>
            <a:off x="749808" y="3969038"/>
            <a:ext cx="5780221" cy="755650"/>
          </a:xfrm>
          <a:prstGeom prst="rect">
            <a:avLst/>
          </a:prstGeom>
        </p:spPr>
        <p:txBody>
          <a:bodyPr lIns="0" tIns="0" rIns="0" bIns="0" anchor="t" anchorCtr="0"/>
          <a:lstStyle>
            <a:lvl1pPr marL="0" indent="0">
              <a:lnSpc>
                <a:spcPct val="100000"/>
              </a:lnSpc>
              <a:spcBef>
                <a:spcPts val="0"/>
              </a:spcBef>
              <a:buNone/>
              <a:defRPr sz="1800"/>
            </a:lvl1pPr>
            <a:lvl2pPr marL="0" indent="0">
              <a:lnSpc>
                <a:spcPct val="100000"/>
              </a:lnSpc>
              <a:spcBef>
                <a:spcPts val="0"/>
              </a:spcBef>
              <a:buNone/>
              <a:defRPr sz="1800"/>
            </a:lvl2pPr>
            <a:lvl3pPr marL="0" indent="0">
              <a:lnSpc>
                <a:spcPct val="100000"/>
              </a:lnSpc>
              <a:spcBef>
                <a:spcPts val="0"/>
              </a:spcBef>
              <a:buNone/>
              <a:defRPr sz="1800"/>
            </a:lvl3pPr>
            <a:lvl4pPr marL="0" indent="0">
              <a:lnSpc>
                <a:spcPct val="100000"/>
              </a:lnSpc>
              <a:spcBef>
                <a:spcPts val="0"/>
              </a:spcBef>
              <a:buNone/>
              <a:defRPr/>
            </a:lvl4pPr>
            <a:lvl5pPr marL="0" indent="0">
              <a:lnSpc>
                <a:spcPct val="100000"/>
              </a:lnSpc>
              <a:spcBef>
                <a:spcPts val="0"/>
              </a:spcBef>
              <a:buNone/>
              <a:defRPr/>
            </a:lvl5pPr>
            <a:lvl6pPr marL="0" indent="0">
              <a:spcBef>
                <a:spcPts val="0"/>
              </a:spcBef>
              <a:buNone/>
              <a:defRPr/>
            </a:lvl6pPr>
            <a:lvl7pPr marL="0" indent="0">
              <a:lnSpc>
                <a:spcPct val="100000"/>
              </a:lnSpc>
              <a:spcBef>
                <a:spcPts val="0"/>
              </a:spcBef>
              <a:buNone/>
              <a:defRPr/>
            </a:lvl7pPr>
            <a:lvl8pPr marL="0" indent="0">
              <a:lnSpc>
                <a:spcPct val="100000"/>
              </a:lnSpc>
              <a:spcBef>
                <a:spcPts val="0"/>
              </a:spcBef>
              <a:buNone/>
              <a:defRPr/>
            </a:lvl8pPr>
            <a:lvl9pPr marL="0" indent="0">
              <a:lnSpc>
                <a:spcPct val="100000"/>
              </a:lnSpc>
              <a:spcBef>
                <a:spcPts val="0"/>
              </a:spcBef>
              <a:buNone/>
              <a:defRPr/>
            </a:lvl9pPr>
          </a:lstStyle>
          <a:p>
            <a:pPr lvl="0"/>
            <a:r>
              <a:rPr lang="en-US"/>
              <a:t>Click to edit Master text styles</a:t>
            </a:r>
          </a:p>
        </p:txBody>
      </p:sp>
      <p:sp>
        <p:nvSpPr>
          <p:cNvPr id="9" name="Date Placeholder 8"/>
          <p:cNvSpPr>
            <a:spLocks noGrp="1"/>
          </p:cNvSpPr>
          <p:nvPr>
            <p:ph type="dt" sz="half" idx="14"/>
          </p:nvPr>
        </p:nvSpPr>
        <p:spPr>
          <a:xfrm>
            <a:off x="749300" y="5949284"/>
            <a:ext cx="2546969" cy="365125"/>
          </a:xfrm>
        </p:spPr>
        <p:txBody>
          <a:bodyPr lIns="0" tIns="0" rIns="0" bIns="0" anchor="b" anchorCtr="0"/>
          <a:lstStyle>
            <a:lvl1pPr>
              <a:defRPr lang="en-US" sz="1400" kern="1200" smtClean="0">
                <a:solidFill>
                  <a:schemeClr val="tx1"/>
                </a:solidFill>
                <a:latin typeface="Arial" panose="020B0604020202020204" pitchFamily="34" charset="0"/>
                <a:ea typeface="+mn-ea"/>
                <a:cs typeface="Arial" panose="020B0604020202020204" pitchFamily="34" charset="0"/>
              </a:defRPr>
            </a:lvl1pPr>
          </a:lstStyle>
          <a:p>
            <a:fld id="{88FF1D2E-3B2B-433D-9D80-E39C7F325E91}" type="datetime1">
              <a:rPr lang="en-US" smtClean="0"/>
              <a:t>5/8/2023</a:t>
            </a:fld>
            <a:endParaRPr lang="en-US"/>
          </a:p>
        </p:txBody>
      </p:sp>
      <p:sp>
        <p:nvSpPr>
          <p:cNvPr id="6" name="Picture Placeholder 6"/>
          <p:cNvSpPr>
            <a:spLocks noGrp="1"/>
          </p:cNvSpPr>
          <p:nvPr>
            <p:ph type="pic" sz="quarter" idx="12"/>
          </p:nvPr>
        </p:nvSpPr>
        <p:spPr>
          <a:xfrm>
            <a:off x="6419088" y="2727980"/>
            <a:ext cx="5832140" cy="4133286"/>
          </a:xfrm>
          <a:custGeom>
            <a:avLst/>
            <a:gdLst>
              <a:gd name="connsiteX0" fmla="*/ 0 w 5832140"/>
              <a:gd name="connsiteY0" fmla="*/ 0 h 4236450"/>
              <a:gd name="connsiteX1" fmla="*/ 5832140 w 5832140"/>
              <a:gd name="connsiteY1" fmla="*/ 0 h 4236450"/>
              <a:gd name="connsiteX2" fmla="*/ 5832140 w 5832140"/>
              <a:gd name="connsiteY2" fmla="*/ 4236450 h 4236450"/>
              <a:gd name="connsiteX3" fmla="*/ 0 w 5832140"/>
              <a:gd name="connsiteY3" fmla="*/ 4236450 h 4236450"/>
              <a:gd name="connsiteX4" fmla="*/ 0 w 5832140"/>
              <a:gd name="connsiteY4" fmla="*/ 0 h 4236450"/>
              <a:gd name="connsiteX0" fmla="*/ 4302034 w 5832140"/>
              <a:gd name="connsiteY0" fmla="*/ 322217 h 4236450"/>
              <a:gd name="connsiteX1" fmla="*/ 5832140 w 5832140"/>
              <a:gd name="connsiteY1" fmla="*/ 0 h 4236450"/>
              <a:gd name="connsiteX2" fmla="*/ 5832140 w 5832140"/>
              <a:gd name="connsiteY2" fmla="*/ 4236450 h 4236450"/>
              <a:gd name="connsiteX3" fmla="*/ 0 w 5832140"/>
              <a:gd name="connsiteY3" fmla="*/ 4236450 h 4236450"/>
              <a:gd name="connsiteX4" fmla="*/ 4302034 w 5832140"/>
              <a:gd name="connsiteY4" fmla="*/ 322217 h 4236450"/>
              <a:gd name="connsiteX0" fmla="*/ 4251490 w 5832140"/>
              <a:gd name="connsiteY0" fmla="*/ 115443 h 4236450"/>
              <a:gd name="connsiteX1" fmla="*/ 5832140 w 5832140"/>
              <a:gd name="connsiteY1" fmla="*/ 0 h 4236450"/>
              <a:gd name="connsiteX2" fmla="*/ 5832140 w 5832140"/>
              <a:gd name="connsiteY2" fmla="*/ 4236450 h 4236450"/>
              <a:gd name="connsiteX3" fmla="*/ 0 w 5832140"/>
              <a:gd name="connsiteY3" fmla="*/ 4236450 h 4236450"/>
              <a:gd name="connsiteX4" fmla="*/ 4251490 w 5832140"/>
              <a:gd name="connsiteY4" fmla="*/ 115443 h 4236450"/>
              <a:gd name="connsiteX0" fmla="*/ 4320938 w 5832140"/>
              <a:gd name="connsiteY0" fmla="*/ 141486 h 4236450"/>
              <a:gd name="connsiteX1" fmla="*/ 5832140 w 5832140"/>
              <a:gd name="connsiteY1" fmla="*/ 0 h 4236450"/>
              <a:gd name="connsiteX2" fmla="*/ 5832140 w 5832140"/>
              <a:gd name="connsiteY2" fmla="*/ 4236450 h 4236450"/>
              <a:gd name="connsiteX3" fmla="*/ 0 w 5832140"/>
              <a:gd name="connsiteY3" fmla="*/ 4236450 h 4236450"/>
              <a:gd name="connsiteX4" fmla="*/ 4320938 w 5832140"/>
              <a:gd name="connsiteY4" fmla="*/ 141486 h 4236450"/>
              <a:gd name="connsiteX0" fmla="*/ 4251490 w 5832140"/>
              <a:gd name="connsiteY0" fmla="*/ 109655 h 4236450"/>
              <a:gd name="connsiteX1" fmla="*/ 5832140 w 5832140"/>
              <a:gd name="connsiteY1" fmla="*/ 0 h 4236450"/>
              <a:gd name="connsiteX2" fmla="*/ 5832140 w 5832140"/>
              <a:gd name="connsiteY2" fmla="*/ 4236450 h 4236450"/>
              <a:gd name="connsiteX3" fmla="*/ 0 w 5832140"/>
              <a:gd name="connsiteY3" fmla="*/ 4236450 h 4236450"/>
              <a:gd name="connsiteX4" fmla="*/ 4251490 w 5832140"/>
              <a:gd name="connsiteY4" fmla="*/ 109655 h 4236450"/>
              <a:gd name="connsiteX0" fmla="*/ 4251490 w 5832140"/>
              <a:gd name="connsiteY0" fmla="*/ 0 h 4126795"/>
              <a:gd name="connsiteX1" fmla="*/ 5832140 w 5832140"/>
              <a:gd name="connsiteY1" fmla="*/ 1554206 h 4126795"/>
              <a:gd name="connsiteX2" fmla="*/ 5832140 w 5832140"/>
              <a:gd name="connsiteY2" fmla="*/ 4126795 h 4126795"/>
              <a:gd name="connsiteX3" fmla="*/ 0 w 5832140"/>
              <a:gd name="connsiteY3" fmla="*/ 4126795 h 4126795"/>
              <a:gd name="connsiteX4" fmla="*/ 4251490 w 5832140"/>
              <a:gd name="connsiteY4" fmla="*/ 0 h 4126795"/>
              <a:gd name="connsiteX0" fmla="*/ 4251490 w 5832140"/>
              <a:gd name="connsiteY0" fmla="*/ 0 h 4126795"/>
              <a:gd name="connsiteX1" fmla="*/ 5832140 w 5832140"/>
              <a:gd name="connsiteY1" fmla="*/ 1613109 h 4126795"/>
              <a:gd name="connsiteX2" fmla="*/ 5832140 w 5832140"/>
              <a:gd name="connsiteY2" fmla="*/ 4126795 h 4126795"/>
              <a:gd name="connsiteX3" fmla="*/ 0 w 5832140"/>
              <a:gd name="connsiteY3" fmla="*/ 4126795 h 4126795"/>
              <a:gd name="connsiteX4" fmla="*/ 4251490 w 5832140"/>
              <a:gd name="connsiteY4" fmla="*/ 0 h 4126795"/>
              <a:gd name="connsiteX0" fmla="*/ 4251490 w 5832140"/>
              <a:gd name="connsiteY0" fmla="*/ 0 h 4126795"/>
              <a:gd name="connsiteX1" fmla="*/ 5832140 w 5832140"/>
              <a:gd name="connsiteY1" fmla="*/ 1613109 h 4126795"/>
              <a:gd name="connsiteX2" fmla="*/ 5580680 w 5832140"/>
              <a:gd name="connsiteY2" fmla="*/ 3940649 h 4126795"/>
              <a:gd name="connsiteX3" fmla="*/ 0 w 5832140"/>
              <a:gd name="connsiteY3" fmla="*/ 4126795 h 4126795"/>
              <a:gd name="connsiteX4" fmla="*/ 4251490 w 5832140"/>
              <a:gd name="connsiteY4" fmla="*/ 0 h 4126795"/>
              <a:gd name="connsiteX0" fmla="*/ 4251490 w 5832140"/>
              <a:gd name="connsiteY0" fmla="*/ 0 h 4130061"/>
              <a:gd name="connsiteX1" fmla="*/ 5832140 w 5832140"/>
              <a:gd name="connsiteY1" fmla="*/ 1613109 h 4130061"/>
              <a:gd name="connsiteX2" fmla="*/ 5828875 w 5832140"/>
              <a:gd name="connsiteY2" fmla="*/ 4130061 h 4130061"/>
              <a:gd name="connsiteX3" fmla="*/ 0 w 5832140"/>
              <a:gd name="connsiteY3" fmla="*/ 4126795 h 4130061"/>
              <a:gd name="connsiteX4" fmla="*/ 4251490 w 5832140"/>
              <a:gd name="connsiteY4" fmla="*/ 0 h 4130061"/>
              <a:gd name="connsiteX0" fmla="*/ 4234430 w 5832140"/>
              <a:gd name="connsiteY0" fmla="*/ 0 h 4123237"/>
              <a:gd name="connsiteX1" fmla="*/ 5832140 w 5832140"/>
              <a:gd name="connsiteY1" fmla="*/ 1606285 h 4123237"/>
              <a:gd name="connsiteX2" fmla="*/ 5828875 w 5832140"/>
              <a:gd name="connsiteY2" fmla="*/ 4123237 h 4123237"/>
              <a:gd name="connsiteX3" fmla="*/ 0 w 5832140"/>
              <a:gd name="connsiteY3" fmla="*/ 4119971 h 4123237"/>
              <a:gd name="connsiteX4" fmla="*/ 4234430 w 5832140"/>
              <a:gd name="connsiteY4" fmla="*/ 0 h 4123237"/>
              <a:gd name="connsiteX0" fmla="*/ 4329890 w 5832140"/>
              <a:gd name="connsiteY0" fmla="*/ 0 h 4130774"/>
              <a:gd name="connsiteX1" fmla="*/ 5832140 w 5832140"/>
              <a:gd name="connsiteY1" fmla="*/ 1613822 h 4130774"/>
              <a:gd name="connsiteX2" fmla="*/ 5828875 w 5832140"/>
              <a:gd name="connsiteY2" fmla="*/ 4130774 h 4130774"/>
              <a:gd name="connsiteX3" fmla="*/ 0 w 5832140"/>
              <a:gd name="connsiteY3" fmla="*/ 4127508 h 4130774"/>
              <a:gd name="connsiteX4" fmla="*/ 4329890 w 5832140"/>
              <a:gd name="connsiteY4" fmla="*/ 0 h 4130774"/>
              <a:gd name="connsiteX0" fmla="*/ 4236942 w 5832140"/>
              <a:gd name="connsiteY0" fmla="*/ 0 h 4133286"/>
              <a:gd name="connsiteX1" fmla="*/ 5832140 w 5832140"/>
              <a:gd name="connsiteY1" fmla="*/ 1616334 h 4133286"/>
              <a:gd name="connsiteX2" fmla="*/ 5828875 w 5832140"/>
              <a:gd name="connsiteY2" fmla="*/ 4133286 h 4133286"/>
              <a:gd name="connsiteX3" fmla="*/ 0 w 5832140"/>
              <a:gd name="connsiteY3" fmla="*/ 4130020 h 4133286"/>
              <a:gd name="connsiteX4" fmla="*/ 4236942 w 5832140"/>
              <a:gd name="connsiteY4" fmla="*/ 0 h 4133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140" h="4133286">
                <a:moveTo>
                  <a:pt x="4236942" y="0"/>
                </a:moveTo>
                <a:lnTo>
                  <a:pt x="5832140" y="1616334"/>
                </a:lnTo>
                <a:cubicBezTo>
                  <a:pt x="5831052" y="2455318"/>
                  <a:pt x="5829963" y="3294302"/>
                  <a:pt x="5828875" y="4133286"/>
                </a:cubicBezTo>
                <a:lnTo>
                  <a:pt x="0" y="4130020"/>
                </a:lnTo>
                <a:lnTo>
                  <a:pt x="4236942" y="0"/>
                </a:lnTo>
                <a:close/>
              </a:path>
            </a:pathLst>
          </a:custGeom>
          <a:noFill/>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84642570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0"/>
          </p:nvPr>
        </p:nvSpPr>
        <p:spPr/>
        <p:txBody>
          <a:bodyPr/>
          <a:lstStyle/>
          <a:p>
            <a:r>
              <a:rPr lang="en-US"/>
              <a:t>CONFIDENTIAL </a:t>
            </a:r>
          </a:p>
        </p:txBody>
      </p:sp>
    </p:spTree>
    <p:extLst>
      <p:ext uri="{BB962C8B-B14F-4D97-AF65-F5344CB8AC3E}">
        <p14:creationId xmlns:p14="http://schemas.microsoft.com/office/powerpoint/2010/main" val="54053640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s and text gri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3"/>
          </p:nvPr>
        </p:nvSpPr>
        <p:spPr>
          <a:xfrm>
            <a:off x="539496" y="1509713"/>
            <a:ext cx="3566160" cy="2286000"/>
          </a:xfrm>
        </p:spPr>
        <p:txBody>
          <a:bodyPr/>
          <a:lstStyle/>
          <a:p>
            <a:endParaRPr lang="en-US"/>
          </a:p>
        </p:txBody>
      </p:sp>
      <p:sp>
        <p:nvSpPr>
          <p:cNvPr id="8" name="Picture Placeholder 3"/>
          <p:cNvSpPr>
            <a:spLocks noGrp="1"/>
          </p:cNvSpPr>
          <p:nvPr>
            <p:ph type="pic" sz="quarter" idx="14"/>
          </p:nvPr>
        </p:nvSpPr>
        <p:spPr>
          <a:xfrm>
            <a:off x="4343083" y="1509713"/>
            <a:ext cx="3566160" cy="2286000"/>
          </a:xfrm>
        </p:spPr>
        <p:txBody>
          <a:bodyPr/>
          <a:lstStyle/>
          <a:p>
            <a:endParaRPr lang="en-US"/>
          </a:p>
        </p:txBody>
      </p:sp>
      <p:sp>
        <p:nvSpPr>
          <p:cNvPr id="9" name="Picture Placeholder 3"/>
          <p:cNvSpPr>
            <a:spLocks noGrp="1"/>
          </p:cNvSpPr>
          <p:nvPr>
            <p:ph type="pic" sz="quarter" idx="15"/>
          </p:nvPr>
        </p:nvSpPr>
        <p:spPr>
          <a:xfrm>
            <a:off x="8146987" y="1509713"/>
            <a:ext cx="3566160" cy="2286000"/>
          </a:xfrm>
        </p:spPr>
        <p:txBody>
          <a:bodyPr/>
          <a:lstStyle/>
          <a:p>
            <a:endParaRPr lang="en-US"/>
          </a:p>
        </p:txBody>
      </p:sp>
      <p:sp>
        <p:nvSpPr>
          <p:cNvPr id="10" name="Content Placeholder 9"/>
          <p:cNvSpPr>
            <a:spLocks noGrp="1"/>
          </p:cNvSpPr>
          <p:nvPr>
            <p:ph sz="quarter" idx="16"/>
          </p:nvPr>
        </p:nvSpPr>
        <p:spPr>
          <a:xfrm>
            <a:off x="539496" y="3976688"/>
            <a:ext cx="356616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9"/>
          <p:cNvSpPr>
            <a:spLocks noGrp="1"/>
          </p:cNvSpPr>
          <p:nvPr>
            <p:ph sz="quarter" idx="17"/>
          </p:nvPr>
        </p:nvSpPr>
        <p:spPr>
          <a:xfrm>
            <a:off x="4343083" y="3976688"/>
            <a:ext cx="356616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p:cNvSpPr>
            <a:spLocks noGrp="1"/>
          </p:cNvSpPr>
          <p:nvPr>
            <p:ph sz="quarter" idx="18"/>
          </p:nvPr>
        </p:nvSpPr>
        <p:spPr>
          <a:xfrm>
            <a:off x="8146987" y="3976688"/>
            <a:ext cx="3566160" cy="228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9"/>
          </p:nvPr>
        </p:nvSpPr>
        <p:spPr/>
        <p:txBody>
          <a:bodyPr/>
          <a:lstStyle/>
          <a:p>
            <a:r>
              <a:rPr lang="en-US"/>
              <a:t>CONFIDENTIAL </a:t>
            </a:r>
          </a:p>
        </p:txBody>
      </p:sp>
    </p:spTree>
    <p:extLst>
      <p:ext uri="{BB962C8B-B14F-4D97-AF65-F5344CB8AC3E}">
        <p14:creationId xmlns:p14="http://schemas.microsoft.com/office/powerpoint/2010/main" val="265494551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_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9496" y="996696"/>
            <a:ext cx="7370064" cy="899160"/>
          </a:xfrm>
          <a:prstGeom prst="rect">
            <a:avLst/>
          </a:prstGeom>
        </p:spPr>
        <p:txBody>
          <a:bodyPr lIns="0" tIns="0" rIns="0" bIns="0" anchor="b" anchorCtr="0"/>
          <a:lstStyle>
            <a:lvl1pPr>
              <a:defRPr>
                <a:solidFill>
                  <a:schemeClr val="bg1"/>
                </a:solidFill>
              </a:defRPr>
            </a:lvl1pPr>
          </a:lstStyle>
          <a:p>
            <a:r>
              <a:rPr lang="en-US"/>
              <a:t>Click to edit Master title style</a:t>
            </a:r>
            <a:br>
              <a:rPr lang="en-US"/>
            </a:br>
            <a:r>
              <a:rPr lang="en-US"/>
              <a:t>second line here</a:t>
            </a:r>
          </a:p>
        </p:txBody>
      </p:sp>
      <p:sp>
        <p:nvSpPr>
          <p:cNvPr id="7" name="Slide Number Placeholder 5"/>
          <p:cNvSpPr txBox="1">
            <a:spLocks/>
          </p:cNvSpPr>
          <p:nvPr userDrawn="1"/>
        </p:nvSpPr>
        <p:spPr>
          <a:xfrm>
            <a:off x="10122408" y="6259516"/>
            <a:ext cx="1595355" cy="347472"/>
          </a:xfrm>
          <a:prstGeom prst="rect">
            <a:avLst/>
          </a:prstGeom>
        </p:spPr>
        <p:txBody>
          <a:bodyPr lIns="0" tIns="0" rIns="0" bIns="0" anchor="b"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1B427C5-C2E3-4C10-899D-ACC0DA09E6A6}" type="slidenum">
              <a:rPr lang="en-US" sz="900" smtClean="0">
                <a:solidFill>
                  <a:schemeClr val="bg1"/>
                </a:solidFill>
                <a:latin typeface="Arial" panose="020B0604020202020204" pitchFamily="34" charset="0"/>
                <a:cs typeface="Arial" panose="020B0604020202020204" pitchFamily="34" charset="0"/>
              </a:rPr>
              <a:pPr algn="r"/>
              <a:t>‹#›</a:t>
            </a:fld>
            <a:endParaRPr lang="en-US" sz="900">
              <a:solidFill>
                <a:schemeClr val="bg1"/>
              </a:solidFill>
              <a:latin typeface="Arial" panose="020B0604020202020204" pitchFamily="34" charset="0"/>
              <a:cs typeface="Arial" panose="020B0604020202020204" pitchFamily="34" charset="0"/>
            </a:endParaRPr>
          </a:p>
        </p:txBody>
      </p:sp>
      <p:sp>
        <p:nvSpPr>
          <p:cNvPr id="5" name="Text Placeholder 4"/>
          <p:cNvSpPr>
            <a:spLocks noGrp="1"/>
          </p:cNvSpPr>
          <p:nvPr>
            <p:ph type="body" sz="quarter" idx="10"/>
          </p:nvPr>
        </p:nvSpPr>
        <p:spPr>
          <a:xfrm>
            <a:off x="539496" y="2209800"/>
            <a:ext cx="7370064" cy="1435100"/>
          </a:xfrm>
          <a:prstGeom prst="rect">
            <a:avLst/>
          </a:prstGeom>
        </p:spPr>
        <p:txBody>
          <a:bodyPr lIns="0" tIns="0" rIns="0" bIns="0"/>
          <a:lstStyle>
            <a:lvl1pPr>
              <a:defRPr sz="1800" b="0">
                <a:solidFill>
                  <a:schemeClr val="bg1"/>
                </a:solidFill>
              </a:defRPr>
            </a:lvl1pPr>
            <a:lvl2pPr>
              <a:defRPr sz="1800">
                <a:solidFill>
                  <a:schemeClr val="bg1"/>
                </a:solidFill>
              </a:defRPr>
            </a:lvl2pPr>
            <a:lvl3pPr marL="0" indent="0">
              <a:buNone/>
              <a:defRPr sz="1800">
                <a:solidFill>
                  <a:schemeClr val="bg1"/>
                </a:solidFill>
              </a:defRPr>
            </a:lvl3pPr>
            <a:lvl4pPr marL="0" indent="0">
              <a:buNone/>
              <a:defRPr sz="1800">
                <a:solidFill>
                  <a:schemeClr val="bg1"/>
                </a:solidFill>
              </a:defRPr>
            </a:lvl4pPr>
            <a:lvl5pPr marL="0" indent="0">
              <a:buNone/>
              <a:defRPr sz="1800">
                <a:solidFill>
                  <a:schemeClr val="bg1"/>
                </a:solidFill>
              </a:defRPr>
            </a:lvl5pPr>
            <a:lvl6pPr marL="0" indent="0">
              <a:lnSpc>
                <a:spcPct val="100000"/>
              </a:lnSpc>
              <a:spcBef>
                <a:spcPts val="0"/>
              </a:spcBef>
              <a:spcAft>
                <a:spcPts val="600"/>
              </a:spcAft>
              <a:buNone/>
              <a:defRPr>
                <a:solidFill>
                  <a:schemeClr val="bg1"/>
                </a:solidFill>
              </a:defRPr>
            </a:lvl6pPr>
            <a:lvl7pPr marL="0" indent="0">
              <a:lnSpc>
                <a:spcPct val="100000"/>
              </a:lnSpc>
              <a:spcBef>
                <a:spcPts val="0"/>
              </a:spcBef>
              <a:buNone/>
              <a:defRPr>
                <a:solidFill>
                  <a:schemeClr val="bg1"/>
                </a:solidFill>
              </a:defRPr>
            </a:lvl7pPr>
            <a:lvl8pPr marL="0" indent="0">
              <a:lnSpc>
                <a:spcPct val="100000"/>
              </a:lnSpc>
              <a:spcBef>
                <a:spcPts val="0"/>
              </a:spcBef>
              <a:buNone/>
              <a:defRPr>
                <a:solidFill>
                  <a:schemeClr val="bg1"/>
                </a:solidFill>
              </a:defRPr>
            </a:lvl8pPr>
            <a:lvl9pPr marL="0" indent="0">
              <a:lnSpc>
                <a:spcPct val="100000"/>
              </a:lnSpc>
              <a:spcBef>
                <a:spcPts val="0"/>
              </a:spcBef>
              <a:buNone/>
              <a:defRPr>
                <a:solidFill>
                  <a:schemeClr val="bg1"/>
                </a:solidFill>
              </a:defRPr>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CONFIDENTIAL </a:t>
            </a:r>
          </a:p>
        </p:txBody>
      </p:sp>
    </p:spTree>
    <p:extLst>
      <p:ext uri="{BB962C8B-B14F-4D97-AF65-F5344CB8AC3E}">
        <p14:creationId xmlns:p14="http://schemas.microsoft.com/office/powerpoint/2010/main" val="210147078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0122408" y="6259516"/>
            <a:ext cx="1595355" cy="347472"/>
          </a:xfrm>
          <a:prstGeom prst="rect">
            <a:avLst/>
          </a:prstGeom>
        </p:spPr>
        <p:txBody>
          <a:bodyPr lIns="0" tIns="0" rIns="0" bIns="0" anchor="b"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1B427C5-C2E3-4C10-899D-ACC0DA09E6A6}" type="slidenum">
              <a:rPr lang="en-US" sz="900" smtClean="0">
                <a:solidFill>
                  <a:schemeClr val="bg1"/>
                </a:solidFill>
                <a:latin typeface="Arial" panose="020B0604020202020204" pitchFamily="34" charset="0"/>
                <a:cs typeface="Arial" panose="020B0604020202020204" pitchFamily="34" charset="0"/>
              </a:rPr>
              <a:pPr algn="r"/>
              <a:t>‹#›</a:t>
            </a:fld>
            <a:endParaRPr lang="en-US" sz="900">
              <a:solidFill>
                <a:schemeClr val="bg1"/>
              </a:solidFill>
              <a:latin typeface="Arial" panose="020B0604020202020204" pitchFamily="34" charset="0"/>
              <a:cs typeface="Arial" panose="020B0604020202020204" pitchFamily="34" charset="0"/>
            </a:endParaRPr>
          </a:p>
        </p:txBody>
      </p:sp>
      <p:sp>
        <p:nvSpPr>
          <p:cNvPr id="5" name="Title 1"/>
          <p:cNvSpPr>
            <a:spLocks noGrp="1"/>
          </p:cNvSpPr>
          <p:nvPr>
            <p:ph type="title" hasCustomPrompt="1"/>
          </p:nvPr>
        </p:nvSpPr>
        <p:spPr>
          <a:xfrm>
            <a:off x="539496" y="996696"/>
            <a:ext cx="7370064" cy="899160"/>
          </a:xfrm>
          <a:prstGeom prst="rect">
            <a:avLst/>
          </a:prstGeom>
        </p:spPr>
        <p:txBody>
          <a:bodyPr lIns="0" tIns="0" rIns="0" bIns="0" anchor="b" anchorCtr="0"/>
          <a:lstStyle>
            <a:lvl1pPr>
              <a:defRPr>
                <a:solidFill>
                  <a:schemeClr val="bg1"/>
                </a:solidFill>
              </a:defRPr>
            </a:lvl1pPr>
          </a:lstStyle>
          <a:p>
            <a:r>
              <a:rPr lang="en-US"/>
              <a:t>Click to edit Master title style</a:t>
            </a:r>
            <a:br>
              <a:rPr lang="en-US"/>
            </a:br>
            <a:r>
              <a:rPr lang="en-US"/>
              <a:t>second line here</a:t>
            </a:r>
          </a:p>
        </p:txBody>
      </p:sp>
      <p:sp>
        <p:nvSpPr>
          <p:cNvPr id="6" name="Text Placeholder 4"/>
          <p:cNvSpPr>
            <a:spLocks noGrp="1"/>
          </p:cNvSpPr>
          <p:nvPr>
            <p:ph type="body" sz="quarter" idx="10"/>
          </p:nvPr>
        </p:nvSpPr>
        <p:spPr>
          <a:xfrm>
            <a:off x="539496" y="2209800"/>
            <a:ext cx="7370064" cy="1435100"/>
          </a:xfrm>
          <a:prstGeom prst="rect">
            <a:avLst/>
          </a:prstGeom>
        </p:spPr>
        <p:txBody>
          <a:bodyPr lIns="0" tIns="0" rIns="0" bIns="0"/>
          <a:lstStyle>
            <a:lvl1pPr>
              <a:defRPr sz="1800" b="0">
                <a:solidFill>
                  <a:schemeClr val="bg1"/>
                </a:solidFill>
              </a:defRPr>
            </a:lvl1pPr>
            <a:lvl2pPr>
              <a:defRPr sz="1800">
                <a:solidFill>
                  <a:schemeClr val="bg1"/>
                </a:solidFill>
              </a:defRPr>
            </a:lvl2pPr>
            <a:lvl3pPr marL="0" indent="0">
              <a:buNone/>
              <a:defRPr sz="1800">
                <a:solidFill>
                  <a:schemeClr val="bg1"/>
                </a:solidFill>
              </a:defRPr>
            </a:lvl3pPr>
            <a:lvl4pPr marL="0" indent="0">
              <a:buNone/>
              <a:defRPr sz="1800">
                <a:solidFill>
                  <a:schemeClr val="bg1"/>
                </a:solidFill>
              </a:defRPr>
            </a:lvl4pPr>
            <a:lvl5pPr marL="0" indent="0">
              <a:buNone/>
              <a:defRPr sz="1800">
                <a:solidFill>
                  <a:schemeClr val="bg1"/>
                </a:solidFill>
              </a:defRPr>
            </a:lvl5pPr>
            <a:lvl6pPr marL="0" indent="0">
              <a:lnSpc>
                <a:spcPct val="100000"/>
              </a:lnSpc>
              <a:spcBef>
                <a:spcPts val="0"/>
              </a:spcBef>
              <a:spcAft>
                <a:spcPts val="600"/>
              </a:spcAft>
              <a:buNone/>
              <a:defRPr>
                <a:solidFill>
                  <a:schemeClr val="bg1"/>
                </a:solidFill>
              </a:defRPr>
            </a:lvl6pPr>
            <a:lvl7pPr marL="0" indent="0">
              <a:lnSpc>
                <a:spcPct val="100000"/>
              </a:lnSpc>
              <a:spcBef>
                <a:spcPts val="0"/>
              </a:spcBef>
              <a:buNone/>
              <a:defRPr>
                <a:solidFill>
                  <a:schemeClr val="bg1"/>
                </a:solidFill>
              </a:defRPr>
            </a:lvl7pPr>
            <a:lvl8pPr marL="0" indent="0">
              <a:lnSpc>
                <a:spcPct val="100000"/>
              </a:lnSpc>
              <a:spcBef>
                <a:spcPts val="0"/>
              </a:spcBef>
              <a:buNone/>
              <a:defRPr>
                <a:solidFill>
                  <a:schemeClr val="bg1"/>
                </a:solidFill>
              </a:defRPr>
            </a:lvl8pPr>
            <a:lvl9pPr marL="0" indent="0">
              <a:lnSpc>
                <a:spcPct val="100000"/>
              </a:lnSpc>
              <a:spcBef>
                <a:spcPts val="0"/>
              </a:spcBef>
              <a:buNone/>
              <a:defRPr>
                <a:solidFill>
                  <a:schemeClr val="bg1"/>
                </a:solidFill>
              </a:defRPr>
            </a:lvl9pPr>
          </a:lstStyle>
          <a:p>
            <a:pPr lvl="0"/>
            <a:r>
              <a:rPr lang="en-US"/>
              <a:t>Edit Master text styles</a:t>
            </a:r>
          </a:p>
        </p:txBody>
      </p:sp>
      <p:sp>
        <p:nvSpPr>
          <p:cNvPr id="3" name="Footer Placeholder 2"/>
          <p:cNvSpPr>
            <a:spLocks noGrp="1"/>
          </p:cNvSpPr>
          <p:nvPr>
            <p:ph type="ftr" sz="quarter" idx="11"/>
          </p:nvPr>
        </p:nvSpPr>
        <p:spPr/>
        <p:txBody>
          <a:bodyPr/>
          <a:lstStyle/>
          <a:p>
            <a:r>
              <a:rPr lang="en-US"/>
              <a:t>CONFIDENTIAL </a:t>
            </a:r>
          </a:p>
        </p:txBody>
      </p:sp>
    </p:spTree>
    <p:extLst>
      <p:ext uri="{BB962C8B-B14F-4D97-AF65-F5344CB8AC3E}">
        <p14:creationId xmlns:p14="http://schemas.microsoft.com/office/powerpoint/2010/main" val="284643049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_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0122408" y="6259516"/>
            <a:ext cx="1595355" cy="347472"/>
          </a:xfrm>
          <a:prstGeom prst="rect">
            <a:avLst/>
          </a:prstGeom>
        </p:spPr>
        <p:txBody>
          <a:bodyPr lIns="0" tIns="0" rIns="0" bIns="0" anchor="b"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1B427C5-C2E3-4C10-899D-ACC0DA09E6A6}" type="slidenum">
              <a:rPr lang="en-US" sz="900" smtClean="0">
                <a:solidFill>
                  <a:schemeClr val="bg1"/>
                </a:solidFill>
                <a:latin typeface="Arial" panose="020B0604020202020204" pitchFamily="34" charset="0"/>
                <a:cs typeface="Arial" panose="020B0604020202020204" pitchFamily="34" charset="0"/>
              </a:rPr>
              <a:pPr algn="r"/>
              <a:t>‹#›</a:t>
            </a:fld>
            <a:endParaRPr lang="en-US" sz="900">
              <a:solidFill>
                <a:schemeClr val="bg1"/>
              </a:solidFill>
              <a:latin typeface="Arial" panose="020B0604020202020204" pitchFamily="34" charset="0"/>
              <a:cs typeface="Arial" panose="020B0604020202020204" pitchFamily="34" charset="0"/>
            </a:endParaRPr>
          </a:p>
        </p:txBody>
      </p:sp>
      <p:sp>
        <p:nvSpPr>
          <p:cNvPr id="5" name="Title 1"/>
          <p:cNvSpPr>
            <a:spLocks noGrp="1"/>
          </p:cNvSpPr>
          <p:nvPr>
            <p:ph type="title" hasCustomPrompt="1"/>
          </p:nvPr>
        </p:nvSpPr>
        <p:spPr>
          <a:xfrm>
            <a:off x="539496" y="996696"/>
            <a:ext cx="7370064" cy="899160"/>
          </a:xfrm>
          <a:prstGeom prst="rect">
            <a:avLst/>
          </a:prstGeom>
        </p:spPr>
        <p:txBody>
          <a:bodyPr lIns="0" tIns="0" rIns="0" bIns="0" anchor="b" anchorCtr="0"/>
          <a:lstStyle>
            <a:lvl1pPr>
              <a:defRPr>
                <a:solidFill>
                  <a:schemeClr val="bg1"/>
                </a:solidFill>
              </a:defRPr>
            </a:lvl1pPr>
          </a:lstStyle>
          <a:p>
            <a:r>
              <a:rPr lang="en-US"/>
              <a:t>Click to edit Master title style</a:t>
            </a:r>
            <a:br>
              <a:rPr lang="en-US"/>
            </a:br>
            <a:r>
              <a:rPr lang="en-US"/>
              <a:t>second line here</a:t>
            </a:r>
          </a:p>
        </p:txBody>
      </p:sp>
      <p:sp>
        <p:nvSpPr>
          <p:cNvPr id="6" name="Text Placeholder 4"/>
          <p:cNvSpPr>
            <a:spLocks noGrp="1"/>
          </p:cNvSpPr>
          <p:nvPr>
            <p:ph type="body" sz="quarter" idx="10"/>
          </p:nvPr>
        </p:nvSpPr>
        <p:spPr>
          <a:xfrm>
            <a:off x="539496" y="2209800"/>
            <a:ext cx="7370064" cy="1435100"/>
          </a:xfrm>
          <a:prstGeom prst="rect">
            <a:avLst/>
          </a:prstGeom>
        </p:spPr>
        <p:txBody>
          <a:bodyPr lIns="0" tIns="0" rIns="0" bIns="0"/>
          <a:lstStyle>
            <a:lvl1pPr>
              <a:defRPr sz="1800" b="0">
                <a:solidFill>
                  <a:schemeClr val="bg1"/>
                </a:solidFill>
              </a:defRPr>
            </a:lvl1pPr>
            <a:lvl2pPr>
              <a:defRPr sz="1800">
                <a:solidFill>
                  <a:schemeClr val="bg1"/>
                </a:solidFill>
              </a:defRPr>
            </a:lvl2pPr>
            <a:lvl3pPr marL="0" indent="0">
              <a:buNone/>
              <a:defRPr sz="1800">
                <a:solidFill>
                  <a:schemeClr val="bg1"/>
                </a:solidFill>
              </a:defRPr>
            </a:lvl3pPr>
            <a:lvl4pPr marL="0" indent="0">
              <a:buNone/>
              <a:defRPr sz="1800">
                <a:solidFill>
                  <a:schemeClr val="bg1"/>
                </a:solidFill>
              </a:defRPr>
            </a:lvl4pPr>
            <a:lvl5pPr marL="0" indent="0">
              <a:buNone/>
              <a:defRPr sz="1800">
                <a:solidFill>
                  <a:schemeClr val="bg1"/>
                </a:solidFill>
              </a:defRPr>
            </a:lvl5pPr>
            <a:lvl6pPr marL="0" indent="0">
              <a:lnSpc>
                <a:spcPct val="100000"/>
              </a:lnSpc>
              <a:spcBef>
                <a:spcPts val="0"/>
              </a:spcBef>
              <a:spcAft>
                <a:spcPts val="600"/>
              </a:spcAft>
              <a:buNone/>
              <a:defRPr>
                <a:solidFill>
                  <a:schemeClr val="bg1"/>
                </a:solidFill>
              </a:defRPr>
            </a:lvl6pPr>
            <a:lvl7pPr marL="0" indent="0">
              <a:lnSpc>
                <a:spcPct val="100000"/>
              </a:lnSpc>
              <a:spcBef>
                <a:spcPts val="0"/>
              </a:spcBef>
              <a:buNone/>
              <a:defRPr>
                <a:solidFill>
                  <a:schemeClr val="bg1"/>
                </a:solidFill>
              </a:defRPr>
            </a:lvl7pPr>
            <a:lvl8pPr marL="0" indent="0">
              <a:lnSpc>
                <a:spcPct val="100000"/>
              </a:lnSpc>
              <a:spcBef>
                <a:spcPts val="0"/>
              </a:spcBef>
              <a:buNone/>
              <a:defRPr>
                <a:solidFill>
                  <a:schemeClr val="bg1"/>
                </a:solidFill>
              </a:defRPr>
            </a:lvl8pPr>
            <a:lvl9pPr marL="0" indent="0">
              <a:lnSpc>
                <a:spcPct val="100000"/>
              </a:lnSpc>
              <a:spcBef>
                <a:spcPts val="0"/>
              </a:spcBef>
              <a:buNone/>
              <a:defRPr>
                <a:solidFill>
                  <a:schemeClr val="bg1"/>
                </a:solidFill>
              </a:defRPr>
            </a:lvl9pPr>
          </a:lstStyle>
          <a:p>
            <a:pPr lvl="0"/>
            <a:r>
              <a:rPr lang="en-US"/>
              <a:t>Edit Master text styles</a:t>
            </a:r>
          </a:p>
        </p:txBody>
      </p:sp>
      <p:sp>
        <p:nvSpPr>
          <p:cNvPr id="3" name="Footer Placeholder 2"/>
          <p:cNvSpPr>
            <a:spLocks noGrp="1"/>
          </p:cNvSpPr>
          <p:nvPr>
            <p:ph type="ftr" sz="quarter" idx="11"/>
          </p:nvPr>
        </p:nvSpPr>
        <p:spPr/>
        <p:txBody>
          <a:bodyPr/>
          <a:lstStyle/>
          <a:p>
            <a:r>
              <a:rPr lang="en-US"/>
              <a:t>CONFIDENTIAL </a:t>
            </a:r>
          </a:p>
        </p:txBody>
      </p:sp>
    </p:spTree>
    <p:extLst>
      <p:ext uri="{BB962C8B-B14F-4D97-AF65-F5344CB8AC3E}">
        <p14:creationId xmlns:p14="http://schemas.microsoft.com/office/powerpoint/2010/main" val="378997029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0122408" y="6259516"/>
            <a:ext cx="1595355" cy="347472"/>
          </a:xfrm>
          <a:prstGeom prst="rect">
            <a:avLst/>
          </a:prstGeom>
        </p:spPr>
        <p:txBody>
          <a:bodyPr lIns="0" tIns="0" rIns="0" bIns="0" anchor="b"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1B427C5-C2E3-4C10-899D-ACC0DA09E6A6}" type="slidenum">
              <a:rPr lang="en-US" sz="900" smtClean="0">
                <a:solidFill>
                  <a:schemeClr val="bg1"/>
                </a:solidFill>
                <a:latin typeface="Arial" panose="020B0604020202020204" pitchFamily="34" charset="0"/>
                <a:cs typeface="Arial" panose="020B0604020202020204" pitchFamily="34" charset="0"/>
              </a:rPr>
              <a:pPr algn="r"/>
              <a:t>‹#›</a:t>
            </a:fld>
            <a:endParaRPr lang="en-US" sz="900">
              <a:solidFill>
                <a:schemeClr val="bg1"/>
              </a:solidFill>
              <a:latin typeface="Arial" panose="020B0604020202020204" pitchFamily="34" charset="0"/>
              <a:cs typeface="Arial" panose="020B0604020202020204" pitchFamily="34" charset="0"/>
            </a:endParaRPr>
          </a:p>
        </p:txBody>
      </p:sp>
      <p:sp>
        <p:nvSpPr>
          <p:cNvPr id="5" name="Title 1"/>
          <p:cNvSpPr>
            <a:spLocks noGrp="1"/>
          </p:cNvSpPr>
          <p:nvPr>
            <p:ph type="title" hasCustomPrompt="1"/>
          </p:nvPr>
        </p:nvSpPr>
        <p:spPr>
          <a:xfrm>
            <a:off x="539496" y="996696"/>
            <a:ext cx="7370064" cy="899160"/>
          </a:xfrm>
          <a:prstGeom prst="rect">
            <a:avLst/>
          </a:prstGeom>
        </p:spPr>
        <p:txBody>
          <a:bodyPr lIns="0" tIns="0" rIns="0" bIns="0" anchor="b" anchorCtr="0"/>
          <a:lstStyle>
            <a:lvl1pPr>
              <a:defRPr>
                <a:solidFill>
                  <a:schemeClr val="bg1"/>
                </a:solidFill>
              </a:defRPr>
            </a:lvl1pPr>
          </a:lstStyle>
          <a:p>
            <a:r>
              <a:rPr lang="en-US"/>
              <a:t>Click to edit Master title style</a:t>
            </a:r>
            <a:br>
              <a:rPr lang="en-US"/>
            </a:br>
            <a:r>
              <a:rPr lang="en-US"/>
              <a:t>second line here</a:t>
            </a:r>
          </a:p>
        </p:txBody>
      </p:sp>
      <p:sp>
        <p:nvSpPr>
          <p:cNvPr id="6" name="Text Placeholder 4"/>
          <p:cNvSpPr>
            <a:spLocks noGrp="1"/>
          </p:cNvSpPr>
          <p:nvPr>
            <p:ph type="body" sz="quarter" idx="10"/>
          </p:nvPr>
        </p:nvSpPr>
        <p:spPr>
          <a:xfrm>
            <a:off x="539496" y="2209800"/>
            <a:ext cx="7370064" cy="1435100"/>
          </a:xfrm>
          <a:prstGeom prst="rect">
            <a:avLst/>
          </a:prstGeom>
        </p:spPr>
        <p:txBody>
          <a:bodyPr lIns="0" tIns="0" rIns="0" bIns="0"/>
          <a:lstStyle>
            <a:lvl1pPr>
              <a:defRPr sz="1800" b="0">
                <a:solidFill>
                  <a:schemeClr val="bg1"/>
                </a:solidFill>
              </a:defRPr>
            </a:lvl1pPr>
            <a:lvl2pPr>
              <a:defRPr sz="1800">
                <a:solidFill>
                  <a:schemeClr val="bg1"/>
                </a:solidFill>
              </a:defRPr>
            </a:lvl2pPr>
            <a:lvl3pPr marL="0" indent="0">
              <a:buNone/>
              <a:defRPr sz="1800">
                <a:solidFill>
                  <a:schemeClr val="bg1"/>
                </a:solidFill>
              </a:defRPr>
            </a:lvl3pPr>
            <a:lvl4pPr marL="0" indent="0">
              <a:buNone/>
              <a:defRPr sz="1800">
                <a:solidFill>
                  <a:schemeClr val="bg1"/>
                </a:solidFill>
              </a:defRPr>
            </a:lvl4pPr>
            <a:lvl5pPr marL="0" indent="0">
              <a:buNone/>
              <a:defRPr sz="1800">
                <a:solidFill>
                  <a:schemeClr val="bg1"/>
                </a:solidFill>
              </a:defRPr>
            </a:lvl5pPr>
            <a:lvl6pPr marL="0" indent="0">
              <a:lnSpc>
                <a:spcPct val="100000"/>
              </a:lnSpc>
              <a:spcBef>
                <a:spcPts val="0"/>
              </a:spcBef>
              <a:spcAft>
                <a:spcPts val="600"/>
              </a:spcAft>
              <a:buNone/>
              <a:defRPr>
                <a:solidFill>
                  <a:schemeClr val="bg1"/>
                </a:solidFill>
              </a:defRPr>
            </a:lvl6pPr>
            <a:lvl7pPr marL="0" indent="0">
              <a:lnSpc>
                <a:spcPct val="100000"/>
              </a:lnSpc>
              <a:spcBef>
                <a:spcPts val="0"/>
              </a:spcBef>
              <a:buNone/>
              <a:defRPr>
                <a:solidFill>
                  <a:schemeClr val="bg1"/>
                </a:solidFill>
              </a:defRPr>
            </a:lvl7pPr>
            <a:lvl8pPr marL="0" indent="0">
              <a:lnSpc>
                <a:spcPct val="100000"/>
              </a:lnSpc>
              <a:spcBef>
                <a:spcPts val="0"/>
              </a:spcBef>
              <a:buNone/>
              <a:defRPr>
                <a:solidFill>
                  <a:schemeClr val="bg1"/>
                </a:solidFill>
              </a:defRPr>
            </a:lvl8pPr>
            <a:lvl9pPr marL="0" indent="0">
              <a:lnSpc>
                <a:spcPct val="100000"/>
              </a:lnSpc>
              <a:spcBef>
                <a:spcPts val="0"/>
              </a:spcBef>
              <a:buNone/>
              <a:defRPr>
                <a:solidFill>
                  <a:schemeClr val="bg1"/>
                </a:solidFill>
              </a:defRPr>
            </a:lvl9pPr>
          </a:lstStyle>
          <a:p>
            <a:pPr lvl="0"/>
            <a:r>
              <a:rPr lang="en-US"/>
              <a:t>Edit Master text styles</a:t>
            </a:r>
          </a:p>
        </p:txBody>
      </p:sp>
      <p:sp>
        <p:nvSpPr>
          <p:cNvPr id="3" name="Footer Placeholder 2"/>
          <p:cNvSpPr>
            <a:spLocks noGrp="1"/>
          </p:cNvSpPr>
          <p:nvPr>
            <p:ph type="ftr" sz="quarter" idx="11"/>
          </p:nvPr>
        </p:nvSpPr>
        <p:spPr/>
        <p:txBody>
          <a:bodyPr/>
          <a:lstStyle/>
          <a:p>
            <a:r>
              <a:rPr lang="en-US"/>
              <a:t>CONFIDENTIAL </a:t>
            </a:r>
          </a:p>
        </p:txBody>
      </p:sp>
    </p:spTree>
    <p:extLst>
      <p:ext uri="{BB962C8B-B14F-4D97-AF65-F5344CB8AC3E}">
        <p14:creationId xmlns:p14="http://schemas.microsoft.com/office/powerpoint/2010/main" val="303055266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ssaging 1">
    <p:bg bwMode="ltGray">
      <p:bgRef idx="1001">
        <a:schemeClr val="bg1"/>
      </p:bgRef>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
            <a:ext cx="12252325" cy="6263639"/>
          </a:xfrm>
        </p:spPr>
        <p:txBody>
          <a:bodyPr/>
          <a:lstStyle/>
          <a:p>
            <a:endParaRPr lang="en-US"/>
          </a:p>
        </p:txBody>
      </p:sp>
      <p:sp>
        <p:nvSpPr>
          <p:cNvPr id="2" name="Title 1"/>
          <p:cNvSpPr>
            <a:spLocks noGrp="1"/>
          </p:cNvSpPr>
          <p:nvPr>
            <p:ph type="title"/>
          </p:nvPr>
        </p:nvSpPr>
        <p:spPr bwMode="white">
          <a:xfrm>
            <a:off x="6245035" y="1230312"/>
            <a:ext cx="5468112" cy="1741488"/>
          </a:xfrm>
        </p:spPr>
        <p:txBody>
          <a:bodyPr/>
          <a:lstStyle>
            <a:lvl1pPr>
              <a:defRPr>
                <a:solidFill>
                  <a:schemeClr val="tx1"/>
                </a:solidFill>
              </a:defRPr>
            </a:lvl1pPr>
          </a:lstStyle>
          <a:p>
            <a:r>
              <a:rPr lang="en-US"/>
              <a:t>Click to edit Master title style</a:t>
            </a:r>
          </a:p>
        </p:txBody>
      </p:sp>
      <p:sp>
        <p:nvSpPr>
          <p:cNvPr id="4" name="Text Placeholder 4"/>
          <p:cNvSpPr>
            <a:spLocks noGrp="1"/>
          </p:cNvSpPr>
          <p:nvPr>
            <p:ph type="body" sz="quarter" idx="11"/>
          </p:nvPr>
        </p:nvSpPr>
        <p:spPr bwMode="white">
          <a:xfrm>
            <a:off x="6245035" y="3157538"/>
            <a:ext cx="5468112" cy="3106102"/>
          </a:xfrm>
        </p:spPr>
        <p:txBody>
          <a:bodyPr/>
          <a:lstStyle>
            <a:lvl1pPr>
              <a:spcAft>
                <a:spcPts val="0"/>
              </a:spcAft>
              <a:defRPr sz="2400" b="0">
                <a:solidFill>
                  <a:schemeClr val="tx1"/>
                </a:solidFill>
              </a:defRPr>
            </a:lvl1pPr>
            <a:lvl2pPr>
              <a:spcAft>
                <a:spcPts val="0"/>
              </a:spcAft>
              <a:defRPr sz="2400">
                <a:solidFill>
                  <a:schemeClr val="bg1"/>
                </a:solidFill>
              </a:defRPr>
            </a:lvl2pPr>
            <a:lvl3pPr indent="0">
              <a:spcAft>
                <a:spcPts val="0"/>
              </a:spcAft>
              <a:buNone/>
              <a:defRPr sz="2400">
                <a:solidFill>
                  <a:schemeClr val="bg1"/>
                </a:solidFill>
              </a:defRPr>
            </a:lvl3pPr>
            <a:lvl4pPr marL="0" indent="0">
              <a:spcAft>
                <a:spcPts val="0"/>
              </a:spcAft>
              <a:buNone/>
              <a:defRPr sz="2400">
                <a:solidFill>
                  <a:schemeClr val="bg1"/>
                </a:solidFill>
              </a:defRPr>
            </a:lvl4pPr>
            <a:lvl5pPr marL="0" indent="0">
              <a:spcAft>
                <a:spcPts val="0"/>
              </a:spcAft>
              <a:buNone/>
              <a:defRPr sz="2400">
                <a:solidFill>
                  <a:schemeClr val="bg1"/>
                </a:solidFill>
              </a:defRPr>
            </a:lvl5pPr>
            <a:lvl6pPr marL="0" indent="0">
              <a:lnSpc>
                <a:spcPct val="100000"/>
              </a:lnSpc>
              <a:spcBef>
                <a:spcPts val="0"/>
              </a:spcBef>
              <a:buNone/>
              <a:defRPr sz="2400">
                <a:solidFill>
                  <a:schemeClr val="bg1"/>
                </a:solidFill>
              </a:defRPr>
            </a:lvl6pPr>
            <a:lvl7pPr marL="0" indent="0">
              <a:lnSpc>
                <a:spcPct val="100000"/>
              </a:lnSpc>
              <a:spcBef>
                <a:spcPts val="0"/>
              </a:spcBef>
              <a:buNone/>
              <a:defRPr sz="2400">
                <a:solidFill>
                  <a:schemeClr val="bg1"/>
                </a:solidFill>
              </a:defRPr>
            </a:lvl7pPr>
            <a:lvl8pPr marL="0" indent="0">
              <a:lnSpc>
                <a:spcPct val="100000"/>
              </a:lnSpc>
              <a:spcBef>
                <a:spcPts val="0"/>
              </a:spcBef>
              <a:buNone/>
              <a:defRPr sz="2400">
                <a:solidFill>
                  <a:schemeClr val="bg1"/>
                </a:solidFill>
              </a:defRPr>
            </a:lvl8pPr>
            <a:lvl9pPr marL="0" indent="0">
              <a:lnSpc>
                <a:spcPct val="100000"/>
              </a:lnSpc>
              <a:spcBef>
                <a:spcPts val="0"/>
              </a:spcBef>
              <a:buNone/>
              <a:defRPr sz="2400">
                <a:solidFill>
                  <a:schemeClr val="bg1"/>
                </a:solidFill>
              </a:defRPr>
            </a:lvl9pPr>
          </a:lstStyle>
          <a:p>
            <a:pPr lvl="0"/>
            <a:r>
              <a:rPr lang="en-US"/>
              <a:t>Edit Master text styles</a:t>
            </a:r>
          </a:p>
        </p:txBody>
      </p:sp>
      <p:sp>
        <p:nvSpPr>
          <p:cNvPr id="5" name="Footer Placeholder 4"/>
          <p:cNvSpPr>
            <a:spLocks noGrp="1"/>
          </p:cNvSpPr>
          <p:nvPr>
            <p:ph type="ftr" sz="quarter" idx="13"/>
          </p:nvPr>
        </p:nvSpPr>
        <p:spPr/>
        <p:txBody>
          <a:bodyPr/>
          <a:lstStyle/>
          <a:p>
            <a:r>
              <a:rPr lang="en-US"/>
              <a:t>CONFIDENTIAL </a:t>
            </a:r>
          </a:p>
        </p:txBody>
      </p:sp>
    </p:spTree>
    <p:extLst>
      <p:ext uri="{BB962C8B-B14F-4D97-AF65-F5344CB8AC3E}">
        <p14:creationId xmlns:p14="http://schemas.microsoft.com/office/powerpoint/2010/main" val="378173178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ssaging 2">
    <p:bg bwMode="ltGray">
      <p:bgRef idx="1001">
        <a:schemeClr val="bg1"/>
      </p:bgRef>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252325" cy="6263640"/>
          </a:xfrm>
        </p:spPr>
        <p:txBody>
          <a:bodyPr/>
          <a:lstStyle/>
          <a:p>
            <a:endParaRPr lang="en-US"/>
          </a:p>
        </p:txBody>
      </p:sp>
      <p:sp>
        <p:nvSpPr>
          <p:cNvPr id="2" name="Title 1"/>
          <p:cNvSpPr>
            <a:spLocks noGrp="1"/>
          </p:cNvSpPr>
          <p:nvPr>
            <p:ph type="title"/>
          </p:nvPr>
        </p:nvSpPr>
        <p:spPr bwMode="white">
          <a:xfrm>
            <a:off x="539496" y="1230314"/>
            <a:ext cx="5468112" cy="1550987"/>
          </a:xfrm>
        </p:spPr>
        <p:txBody>
          <a:bodyPr/>
          <a:lstStyle>
            <a:lvl1pPr>
              <a:defRPr>
                <a:solidFill>
                  <a:schemeClr val="tx1"/>
                </a:solidFill>
              </a:defRPr>
            </a:lvl1pPr>
          </a:lstStyle>
          <a:p>
            <a:r>
              <a:rPr lang="en-US"/>
              <a:t>Click to edit Master title style</a:t>
            </a:r>
          </a:p>
        </p:txBody>
      </p:sp>
      <p:sp>
        <p:nvSpPr>
          <p:cNvPr id="4" name="Text Placeholder 4"/>
          <p:cNvSpPr>
            <a:spLocks noGrp="1"/>
          </p:cNvSpPr>
          <p:nvPr>
            <p:ph type="body" sz="quarter" idx="11"/>
          </p:nvPr>
        </p:nvSpPr>
        <p:spPr bwMode="white">
          <a:xfrm>
            <a:off x="539496" y="3157538"/>
            <a:ext cx="5468112" cy="3106102"/>
          </a:xfrm>
        </p:spPr>
        <p:txBody>
          <a:bodyPr/>
          <a:lstStyle>
            <a:lvl1pPr>
              <a:spcAft>
                <a:spcPts val="0"/>
              </a:spcAft>
              <a:defRPr sz="2400" b="0">
                <a:solidFill>
                  <a:schemeClr val="tx1"/>
                </a:solidFill>
              </a:defRPr>
            </a:lvl1pPr>
            <a:lvl2pPr>
              <a:spcAft>
                <a:spcPts val="0"/>
              </a:spcAft>
              <a:defRPr sz="2400">
                <a:solidFill>
                  <a:schemeClr val="bg1"/>
                </a:solidFill>
              </a:defRPr>
            </a:lvl2pPr>
            <a:lvl3pPr indent="0">
              <a:spcAft>
                <a:spcPts val="0"/>
              </a:spcAft>
              <a:buNone/>
              <a:defRPr sz="2400">
                <a:solidFill>
                  <a:schemeClr val="bg1"/>
                </a:solidFill>
              </a:defRPr>
            </a:lvl3pPr>
            <a:lvl4pPr marL="0" indent="0">
              <a:spcAft>
                <a:spcPts val="0"/>
              </a:spcAft>
              <a:buNone/>
              <a:defRPr sz="2400">
                <a:solidFill>
                  <a:schemeClr val="bg1"/>
                </a:solidFill>
              </a:defRPr>
            </a:lvl4pPr>
            <a:lvl5pPr marL="0" indent="0">
              <a:spcAft>
                <a:spcPts val="0"/>
              </a:spcAft>
              <a:buNone/>
              <a:defRPr sz="2400">
                <a:solidFill>
                  <a:schemeClr val="bg1"/>
                </a:solidFill>
              </a:defRPr>
            </a:lvl5pPr>
            <a:lvl6pPr marL="0" indent="0">
              <a:lnSpc>
                <a:spcPct val="100000"/>
              </a:lnSpc>
              <a:spcBef>
                <a:spcPts val="0"/>
              </a:spcBef>
              <a:buNone/>
              <a:defRPr sz="2400">
                <a:solidFill>
                  <a:schemeClr val="bg1"/>
                </a:solidFill>
              </a:defRPr>
            </a:lvl6pPr>
            <a:lvl7pPr marL="0" indent="0">
              <a:lnSpc>
                <a:spcPct val="100000"/>
              </a:lnSpc>
              <a:spcBef>
                <a:spcPts val="0"/>
              </a:spcBef>
              <a:buNone/>
              <a:defRPr sz="2400">
                <a:solidFill>
                  <a:schemeClr val="bg1"/>
                </a:solidFill>
              </a:defRPr>
            </a:lvl7pPr>
            <a:lvl8pPr marL="0" indent="0">
              <a:lnSpc>
                <a:spcPct val="100000"/>
              </a:lnSpc>
              <a:spcBef>
                <a:spcPts val="0"/>
              </a:spcBef>
              <a:buNone/>
              <a:defRPr sz="2400">
                <a:solidFill>
                  <a:schemeClr val="bg1"/>
                </a:solidFill>
              </a:defRPr>
            </a:lvl8pPr>
            <a:lvl9pPr marL="0" indent="0">
              <a:lnSpc>
                <a:spcPct val="100000"/>
              </a:lnSpc>
              <a:spcBef>
                <a:spcPts val="0"/>
              </a:spcBef>
              <a:buNone/>
              <a:defRPr sz="2400">
                <a:solidFill>
                  <a:schemeClr val="bg1"/>
                </a:solidFill>
              </a:defRPr>
            </a:lvl9pPr>
          </a:lstStyle>
          <a:p>
            <a:pPr lvl="0"/>
            <a:r>
              <a:rPr lang="en-US"/>
              <a:t>Edit Master text styles</a:t>
            </a:r>
          </a:p>
        </p:txBody>
      </p:sp>
      <p:sp>
        <p:nvSpPr>
          <p:cNvPr id="5" name="Footer Placeholder 4"/>
          <p:cNvSpPr>
            <a:spLocks noGrp="1"/>
          </p:cNvSpPr>
          <p:nvPr>
            <p:ph type="ftr" sz="quarter" idx="13"/>
          </p:nvPr>
        </p:nvSpPr>
        <p:spPr/>
        <p:txBody>
          <a:bodyPr/>
          <a:lstStyle/>
          <a:p>
            <a:r>
              <a:rPr lang="en-US"/>
              <a:t>CONFIDENTIAL </a:t>
            </a:r>
          </a:p>
        </p:txBody>
      </p:sp>
    </p:spTree>
    <p:extLst>
      <p:ext uri="{BB962C8B-B14F-4D97-AF65-F5344CB8AC3E}">
        <p14:creationId xmlns:p14="http://schemas.microsoft.com/office/powerpoint/2010/main" val="371400429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ssaging 3">
    <p:bg bwMode="ltGray">
      <p:bgRef idx="1001">
        <a:schemeClr val="bg1"/>
      </p:bgRef>
    </p:bg>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bwMode="white">
          <a:xfrm>
            <a:off x="539495" y="1509717"/>
            <a:ext cx="7370064" cy="4753927"/>
          </a:xfrm>
        </p:spPr>
        <p:txBody>
          <a:bodyPr/>
          <a:lstStyle>
            <a:lvl1pPr>
              <a:spcAft>
                <a:spcPts val="0"/>
              </a:spcAft>
              <a:defRPr sz="2000" b="0">
                <a:solidFill>
                  <a:schemeClr val="tx1"/>
                </a:solidFill>
              </a:defRPr>
            </a:lvl1pPr>
            <a:lvl2pPr>
              <a:spcAft>
                <a:spcPts val="0"/>
              </a:spcAft>
              <a:defRPr sz="2400">
                <a:solidFill>
                  <a:schemeClr val="bg1"/>
                </a:solidFill>
              </a:defRPr>
            </a:lvl2pPr>
            <a:lvl3pPr indent="0">
              <a:spcAft>
                <a:spcPts val="0"/>
              </a:spcAft>
              <a:buNone/>
              <a:defRPr sz="2400">
                <a:solidFill>
                  <a:schemeClr val="bg1"/>
                </a:solidFill>
              </a:defRPr>
            </a:lvl3pPr>
            <a:lvl4pPr marL="0" indent="0">
              <a:spcAft>
                <a:spcPts val="0"/>
              </a:spcAft>
              <a:buNone/>
              <a:defRPr sz="2400">
                <a:solidFill>
                  <a:schemeClr val="bg1"/>
                </a:solidFill>
              </a:defRPr>
            </a:lvl4pPr>
            <a:lvl5pPr marL="0" indent="0">
              <a:spcAft>
                <a:spcPts val="0"/>
              </a:spcAft>
              <a:buNone/>
              <a:defRPr sz="2400">
                <a:solidFill>
                  <a:schemeClr val="bg1"/>
                </a:solidFill>
              </a:defRPr>
            </a:lvl5pPr>
            <a:lvl6pPr marL="0" indent="0">
              <a:lnSpc>
                <a:spcPct val="100000"/>
              </a:lnSpc>
              <a:spcBef>
                <a:spcPts val="0"/>
              </a:spcBef>
              <a:buNone/>
              <a:defRPr sz="2400">
                <a:solidFill>
                  <a:schemeClr val="bg1"/>
                </a:solidFill>
              </a:defRPr>
            </a:lvl6pPr>
            <a:lvl7pPr marL="0" indent="0">
              <a:lnSpc>
                <a:spcPct val="100000"/>
              </a:lnSpc>
              <a:spcBef>
                <a:spcPts val="0"/>
              </a:spcBef>
              <a:buNone/>
              <a:defRPr sz="2400">
                <a:solidFill>
                  <a:schemeClr val="bg1"/>
                </a:solidFill>
              </a:defRPr>
            </a:lvl7pPr>
            <a:lvl8pPr marL="0" indent="0">
              <a:lnSpc>
                <a:spcPct val="100000"/>
              </a:lnSpc>
              <a:spcBef>
                <a:spcPts val="0"/>
              </a:spcBef>
              <a:buNone/>
              <a:defRPr sz="2400">
                <a:solidFill>
                  <a:schemeClr val="bg1"/>
                </a:solidFill>
              </a:defRPr>
            </a:lvl8pPr>
            <a:lvl9pPr marL="0" indent="0">
              <a:lnSpc>
                <a:spcPct val="100000"/>
              </a:lnSpc>
              <a:spcBef>
                <a:spcPts val="0"/>
              </a:spcBef>
              <a:buNone/>
              <a:defRPr sz="2400">
                <a:solidFill>
                  <a:schemeClr val="bg1"/>
                </a:solidFill>
              </a:defRPr>
            </a:lvl9pPr>
          </a:lstStyle>
          <a:p>
            <a:pPr lvl="0"/>
            <a:r>
              <a:rPr lang="en-US"/>
              <a:t>Edit Master text styles</a:t>
            </a:r>
          </a:p>
        </p:txBody>
      </p:sp>
      <p:sp>
        <p:nvSpPr>
          <p:cNvPr id="5" name="Title 1"/>
          <p:cNvSpPr>
            <a:spLocks noGrp="1"/>
          </p:cNvSpPr>
          <p:nvPr>
            <p:ph type="title"/>
          </p:nvPr>
        </p:nvSpPr>
        <p:spPr bwMode="white">
          <a:xfrm>
            <a:off x="539496" y="274324"/>
            <a:ext cx="11173968" cy="824027"/>
          </a:xfrm>
        </p:spPr>
        <p:txBody>
          <a:bodyPr/>
          <a:lstStyle>
            <a:lvl1pPr>
              <a:defRPr>
                <a:solidFill>
                  <a:schemeClr val="tx1"/>
                </a:solidFill>
              </a:defRPr>
            </a:lvl1pPr>
          </a:lstStyle>
          <a:p>
            <a:r>
              <a:rPr lang="en-US"/>
              <a:t>Click to edit Master title style</a:t>
            </a:r>
          </a:p>
        </p:txBody>
      </p:sp>
      <p:sp>
        <p:nvSpPr>
          <p:cNvPr id="6" name="Picture Placeholder 5"/>
          <p:cNvSpPr>
            <a:spLocks noGrp="1"/>
          </p:cNvSpPr>
          <p:nvPr>
            <p:ph type="pic" sz="quarter" idx="12"/>
          </p:nvPr>
        </p:nvSpPr>
        <p:spPr>
          <a:xfrm>
            <a:off x="0" y="-1"/>
            <a:ext cx="12252325" cy="6263639"/>
          </a:xfrm>
        </p:spPr>
        <p:txBody>
          <a:bodyPr anchor="t" anchorCtr="0"/>
          <a:lstStyle>
            <a:lvl1pPr algn="l">
              <a:defRPr/>
            </a:lvl1pPr>
          </a:lstStyle>
          <a:p>
            <a:endParaRPr lang="en-US"/>
          </a:p>
        </p:txBody>
      </p:sp>
      <p:sp>
        <p:nvSpPr>
          <p:cNvPr id="3" name="Footer Placeholder 2"/>
          <p:cNvSpPr>
            <a:spLocks noGrp="1"/>
          </p:cNvSpPr>
          <p:nvPr>
            <p:ph type="ftr" sz="quarter" idx="13"/>
          </p:nvPr>
        </p:nvSpPr>
        <p:spPr/>
        <p:txBody>
          <a:bodyPr/>
          <a:lstStyle/>
          <a:p>
            <a:r>
              <a:rPr lang="en-US"/>
              <a:t>CONFIDENTIAL </a:t>
            </a:r>
          </a:p>
        </p:txBody>
      </p:sp>
    </p:spTree>
    <p:extLst>
      <p:ext uri="{BB962C8B-B14F-4D97-AF65-F5344CB8AC3E}">
        <p14:creationId xmlns:p14="http://schemas.microsoft.com/office/powerpoint/2010/main" val="4017404762"/>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bkgrd_2 col highlight">
    <p:bg bwMode="ltGray">
      <p:bgRef idx="1001">
        <a:schemeClr val="bg1"/>
      </p:bgRef>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3987"/>
            <a:ext cx="12252325" cy="6259657"/>
          </a:xfrm>
        </p:spPr>
        <p:txBody>
          <a:bodyPr/>
          <a:lstStyle/>
          <a:p>
            <a:endParaRPr lang="en-US"/>
          </a:p>
        </p:txBody>
      </p:sp>
      <p:sp>
        <p:nvSpPr>
          <p:cNvPr id="4" name="Text Placeholder 4"/>
          <p:cNvSpPr>
            <a:spLocks noGrp="1"/>
          </p:cNvSpPr>
          <p:nvPr>
            <p:ph type="body" sz="quarter" idx="11"/>
          </p:nvPr>
        </p:nvSpPr>
        <p:spPr>
          <a:xfrm>
            <a:off x="539496" y="1509717"/>
            <a:ext cx="5468112" cy="4753927"/>
          </a:xfrm>
          <a:solidFill>
            <a:schemeClr val="bg1">
              <a:alpha val="25000"/>
            </a:schemeClr>
          </a:solidFill>
        </p:spPr>
        <p:txBody>
          <a:bodyPr lIns="182880" tIns="182880" rIns="182880" bIns="182880"/>
          <a:lstStyle>
            <a:lvl1pPr>
              <a:spcAft>
                <a:spcPts val="0"/>
              </a:spcAft>
              <a:defRPr sz="2000" b="0">
                <a:solidFill>
                  <a:schemeClr val="tx1"/>
                </a:solidFill>
              </a:defRPr>
            </a:lvl1pPr>
            <a:lvl2pPr>
              <a:spcAft>
                <a:spcPts val="0"/>
              </a:spcAft>
              <a:defRPr sz="2400">
                <a:solidFill>
                  <a:schemeClr val="bg1"/>
                </a:solidFill>
              </a:defRPr>
            </a:lvl2pPr>
            <a:lvl3pPr indent="0">
              <a:spcAft>
                <a:spcPts val="0"/>
              </a:spcAft>
              <a:buNone/>
              <a:defRPr sz="2400">
                <a:solidFill>
                  <a:schemeClr val="bg1"/>
                </a:solidFill>
              </a:defRPr>
            </a:lvl3pPr>
            <a:lvl4pPr marL="0" indent="0">
              <a:spcAft>
                <a:spcPts val="0"/>
              </a:spcAft>
              <a:buNone/>
              <a:defRPr sz="2400">
                <a:solidFill>
                  <a:schemeClr val="bg1"/>
                </a:solidFill>
              </a:defRPr>
            </a:lvl4pPr>
            <a:lvl5pPr marL="0" indent="0">
              <a:spcAft>
                <a:spcPts val="0"/>
              </a:spcAft>
              <a:buNone/>
              <a:defRPr sz="2400">
                <a:solidFill>
                  <a:schemeClr val="bg1"/>
                </a:solidFill>
              </a:defRPr>
            </a:lvl5pPr>
            <a:lvl6pPr marL="0" indent="0">
              <a:lnSpc>
                <a:spcPct val="100000"/>
              </a:lnSpc>
              <a:spcBef>
                <a:spcPts val="0"/>
              </a:spcBef>
              <a:buNone/>
              <a:defRPr sz="2400">
                <a:solidFill>
                  <a:schemeClr val="bg1"/>
                </a:solidFill>
              </a:defRPr>
            </a:lvl6pPr>
            <a:lvl7pPr marL="0" indent="0">
              <a:lnSpc>
                <a:spcPct val="100000"/>
              </a:lnSpc>
              <a:spcBef>
                <a:spcPts val="0"/>
              </a:spcBef>
              <a:buNone/>
              <a:defRPr sz="2400">
                <a:solidFill>
                  <a:schemeClr val="bg1"/>
                </a:solidFill>
              </a:defRPr>
            </a:lvl7pPr>
            <a:lvl8pPr marL="0" indent="0">
              <a:lnSpc>
                <a:spcPct val="100000"/>
              </a:lnSpc>
              <a:spcBef>
                <a:spcPts val="0"/>
              </a:spcBef>
              <a:buNone/>
              <a:defRPr sz="2400">
                <a:solidFill>
                  <a:schemeClr val="bg1"/>
                </a:solidFill>
              </a:defRPr>
            </a:lvl8pPr>
            <a:lvl9pPr marL="0" indent="0">
              <a:lnSpc>
                <a:spcPct val="100000"/>
              </a:lnSpc>
              <a:spcBef>
                <a:spcPts val="0"/>
              </a:spcBef>
              <a:buNone/>
              <a:defRPr sz="2400">
                <a:solidFill>
                  <a:schemeClr val="bg1"/>
                </a:solidFill>
              </a:defRPr>
            </a:lvl9pPr>
          </a:lstStyle>
          <a:p>
            <a:pPr lvl="0"/>
            <a:r>
              <a:rPr lang="en-US"/>
              <a:t>Edit Master text styles</a:t>
            </a:r>
          </a:p>
        </p:txBody>
      </p:sp>
      <p:sp>
        <p:nvSpPr>
          <p:cNvPr id="7" name="Title 1"/>
          <p:cNvSpPr>
            <a:spLocks noGrp="1"/>
          </p:cNvSpPr>
          <p:nvPr>
            <p:ph type="title"/>
          </p:nvPr>
        </p:nvSpPr>
        <p:spPr>
          <a:xfrm>
            <a:off x="539496" y="274324"/>
            <a:ext cx="11173968" cy="824027"/>
          </a:xfrm>
        </p:spPr>
        <p:txBody>
          <a:bodyPr/>
          <a:lstStyle/>
          <a:p>
            <a:r>
              <a:rPr lang="en-US"/>
              <a:t>Click to edit Master title style</a:t>
            </a:r>
          </a:p>
        </p:txBody>
      </p:sp>
      <p:sp>
        <p:nvSpPr>
          <p:cNvPr id="8" name="Text Placeholder 4"/>
          <p:cNvSpPr>
            <a:spLocks noGrp="1"/>
          </p:cNvSpPr>
          <p:nvPr>
            <p:ph type="body" sz="quarter" idx="13"/>
          </p:nvPr>
        </p:nvSpPr>
        <p:spPr>
          <a:xfrm>
            <a:off x="6245035" y="1509717"/>
            <a:ext cx="5468112" cy="4753927"/>
          </a:xfrm>
          <a:solidFill>
            <a:schemeClr val="bg1">
              <a:alpha val="25000"/>
            </a:schemeClr>
          </a:solidFill>
        </p:spPr>
        <p:txBody>
          <a:bodyPr lIns="182880" tIns="182880" rIns="182880" bIns="182880"/>
          <a:lstStyle>
            <a:lvl1pPr>
              <a:spcAft>
                <a:spcPts val="0"/>
              </a:spcAft>
              <a:defRPr sz="2000" b="0">
                <a:solidFill>
                  <a:schemeClr val="tx1"/>
                </a:solidFill>
              </a:defRPr>
            </a:lvl1pPr>
            <a:lvl2pPr>
              <a:spcAft>
                <a:spcPts val="0"/>
              </a:spcAft>
              <a:defRPr sz="2400">
                <a:solidFill>
                  <a:schemeClr val="bg1"/>
                </a:solidFill>
              </a:defRPr>
            </a:lvl2pPr>
            <a:lvl3pPr indent="0">
              <a:spcAft>
                <a:spcPts val="0"/>
              </a:spcAft>
              <a:buNone/>
              <a:defRPr sz="2400">
                <a:solidFill>
                  <a:schemeClr val="bg1"/>
                </a:solidFill>
              </a:defRPr>
            </a:lvl3pPr>
            <a:lvl4pPr marL="0" indent="0">
              <a:spcAft>
                <a:spcPts val="0"/>
              </a:spcAft>
              <a:buNone/>
              <a:defRPr sz="2400">
                <a:solidFill>
                  <a:schemeClr val="bg1"/>
                </a:solidFill>
              </a:defRPr>
            </a:lvl4pPr>
            <a:lvl5pPr marL="0" indent="0">
              <a:spcAft>
                <a:spcPts val="0"/>
              </a:spcAft>
              <a:buNone/>
              <a:defRPr sz="2400">
                <a:solidFill>
                  <a:schemeClr val="bg1"/>
                </a:solidFill>
              </a:defRPr>
            </a:lvl5pPr>
            <a:lvl6pPr marL="0" indent="0">
              <a:lnSpc>
                <a:spcPct val="100000"/>
              </a:lnSpc>
              <a:spcBef>
                <a:spcPts val="0"/>
              </a:spcBef>
              <a:buNone/>
              <a:defRPr sz="2400">
                <a:solidFill>
                  <a:schemeClr val="bg1"/>
                </a:solidFill>
              </a:defRPr>
            </a:lvl6pPr>
            <a:lvl7pPr marL="0" indent="0">
              <a:lnSpc>
                <a:spcPct val="100000"/>
              </a:lnSpc>
              <a:spcBef>
                <a:spcPts val="0"/>
              </a:spcBef>
              <a:buNone/>
              <a:defRPr sz="2400">
                <a:solidFill>
                  <a:schemeClr val="bg1"/>
                </a:solidFill>
              </a:defRPr>
            </a:lvl7pPr>
            <a:lvl8pPr marL="0" indent="0">
              <a:lnSpc>
                <a:spcPct val="100000"/>
              </a:lnSpc>
              <a:spcBef>
                <a:spcPts val="0"/>
              </a:spcBef>
              <a:buNone/>
              <a:defRPr sz="2400">
                <a:solidFill>
                  <a:schemeClr val="bg1"/>
                </a:solidFill>
              </a:defRPr>
            </a:lvl8pPr>
            <a:lvl9pPr marL="0" indent="0">
              <a:lnSpc>
                <a:spcPct val="100000"/>
              </a:lnSpc>
              <a:spcBef>
                <a:spcPts val="0"/>
              </a:spcBef>
              <a:buNone/>
              <a:defRPr sz="2400">
                <a:solidFill>
                  <a:schemeClr val="bg1"/>
                </a:solidFill>
              </a:defRPr>
            </a:lvl9pPr>
          </a:lstStyle>
          <a:p>
            <a:pPr lvl="0"/>
            <a:r>
              <a:rPr lang="en-US"/>
              <a:t>Edit Master text styles</a:t>
            </a:r>
          </a:p>
        </p:txBody>
      </p:sp>
      <p:sp>
        <p:nvSpPr>
          <p:cNvPr id="3" name="Footer Placeholder 2"/>
          <p:cNvSpPr>
            <a:spLocks noGrp="1"/>
          </p:cNvSpPr>
          <p:nvPr>
            <p:ph type="ftr" sz="quarter" idx="14"/>
          </p:nvPr>
        </p:nvSpPr>
        <p:spPr/>
        <p:txBody>
          <a:bodyPr/>
          <a:lstStyle/>
          <a:p>
            <a:r>
              <a:rPr lang="en-US"/>
              <a:t>CONFIDENTIAL </a:t>
            </a:r>
          </a:p>
        </p:txBody>
      </p:sp>
    </p:spTree>
    <p:extLst>
      <p:ext uri="{BB962C8B-B14F-4D97-AF65-F5344CB8AC3E}">
        <p14:creationId xmlns:p14="http://schemas.microsoft.com/office/powerpoint/2010/main" val="2785112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photo and disclaimer">
    <p:spTree>
      <p:nvGrpSpPr>
        <p:cNvPr id="1" name=""/>
        <p:cNvGrpSpPr/>
        <p:nvPr/>
      </p:nvGrpSpPr>
      <p:grpSpPr>
        <a:xfrm>
          <a:off x="0" y="0"/>
          <a:ext cx="0" cy="0"/>
          <a:chOff x="0" y="0"/>
          <a:chExt cx="0" cy="0"/>
        </a:xfrm>
      </p:grpSpPr>
      <p:sp>
        <p:nvSpPr>
          <p:cNvPr id="2" name="Title 8"/>
          <p:cNvSpPr>
            <a:spLocks noGrp="1"/>
          </p:cNvSpPr>
          <p:nvPr>
            <p:ph type="title" hasCustomPrompt="1"/>
          </p:nvPr>
        </p:nvSpPr>
        <p:spPr bwMode="ltGray">
          <a:xfrm>
            <a:off x="0" y="0"/>
            <a:ext cx="12252325" cy="4754880"/>
          </a:xfrm>
          <a:prstGeom prst="rect">
            <a:avLst/>
          </a:prstGeom>
          <a:blipFill>
            <a:blip r:embed="rId2"/>
            <a:stretch>
              <a:fillRect/>
            </a:stretch>
          </a:blipFill>
        </p:spPr>
        <p:txBody>
          <a:bodyPr lIns="749808" tIns="2651760" rIns="4389120" bIns="0"/>
          <a:lstStyle>
            <a:lvl1pPr>
              <a:lnSpc>
                <a:spcPts val="3200"/>
              </a:lnSpc>
              <a:defRPr sz="3200">
                <a:latin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8" name="Text Placeholder 7"/>
          <p:cNvSpPr>
            <a:spLocks noGrp="1"/>
          </p:cNvSpPr>
          <p:nvPr>
            <p:ph type="body" sz="quarter" idx="13"/>
          </p:nvPr>
        </p:nvSpPr>
        <p:spPr>
          <a:xfrm>
            <a:off x="749808" y="3969038"/>
            <a:ext cx="5780221" cy="755650"/>
          </a:xfrm>
          <a:prstGeom prst="rect">
            <a:avLst/>
          </a:prstGeom>
        </p:spPr>
        <p:txBody>
          <a:bodyPr lIns="0" tIns="0" rIns="0" bIns="0" anchor="t" anchorCtr="0"/>
          <a:lstStyle>
            <a:lvl1pPr marL="0" indent="0">
              <a:lnSpc>
                <a:spcPct val="100000"/>
              </a:lnSpc>
              <a:spcBef>
                <a:spcPts val="0"/>
              </a:spcBef>
              <a:buNone/>
              <a:defRPr sz="1800"/>
            </a:lvl1pPr>
            <a:lvl2pPr marL="0" indent="0">
              <a:lnSpc>
                <a:spcPct val="100000"/>
              </a:lnSpc>
              <a:spcBef>
                <a:spcPts val="0"/>
              </a:spcBef>
              <a:buNone/>
              <a:defRPr sz="1800"/>
            </a:lvl2pPr>
            <a:lvl3pPr marL="0" indent="0">
              <a:lnSpc>
                <a:spcPct val="100000"/>
              </a:lnSpc>
              <a:spcBef>
                <a:spcPts val="0"/>
              </a:spcBef>
              <a:buNone/>
              <a:defRPr sz="1800"/>
            </a:lvl3pPr>
            <a:lvl4pPr marL="0" indent="0">
              <a:lnSpc>
                <a:spcPct val="100000"/>
              </a:lnSpc>
              <a:spcBef>
                <a:spcPts val="0"/>
              </a:spcBef>
              <a:buNone/>
              <a:defRPr/>
            </a:lvl4pPr>
            <a:lvl5pPr marL="0" indent="0">
              <a:lnSpc>
                <a:spcPct val="100000"/>
              </a:lnSpc>
              <a:spcBef>
                <a:spcPts val="0"/>
              </a:spcBef>
              <a:buNone/>
              <a:defRPr/>
            </a:lvl5pPr>
            <a:lvl6pPr marL="0" indent="0">
              <a:spcBef>
                <a:spcPts val="0"/>
              </a:spcBef>
              <a:buNone/>
              <a:defRPr/>
            </a:lvl6pPr>
            <a:lvl7pPr marL="0" indent="0">
              <a:lnSpc>
                <a:spcPct val="100000"/>
              </a:lnSpc>
              <a:spcBef>
                <a:spcPts val="0"/>
              </a:spcBef>
              <a:buNone/>
              <a:defRPr/>
            </a:lvl7pPr>
            <a:lvl8pPr marL="0" indent="0">
              <a:lnSpc>
                <a:spcPct val="100000"/>
              </a:lnSpc>
              <a:spcBef>
                <a:spcPts val="0"/>
              </a:spcBef>
              <a:buNone/>
              <a:defRPr/>
            </a:lvl8pPr>
            <a:lvl9pPr marL="0" indent="0">
              <a:lnSpc>
                <a:spcPct val="100000"/>
              </a:lnSpc>
              <a:spcBef>
                <a:spcPts val="0"/>
              </a:spcBef>
              <a:buNone/>
              <a:defRPr/>
            </a:lvl9pPr>
          </a:lstStyle>
          <a:p>
            <a:pPr lvl="0"/>
            <a:r>
              <a:rPr lang="en-US"/>
              <a:t>Click to edit Master text styles</a:t>
            </a:r>
          </a:p>
        </p:txBody>
      </p:sp>
      <p:sp>
        <p:nvSpPr>
          <p:cNvPr id="9" name="Date Placeholder 8"/>
          <p:cNvSpPr>
            <a:spLocks noGrp="1"/>
          </p:cNvSpPr>
          <p:nvPr>
            <p:ph type="dt" sz="half" idx="14"/>
          </p:nvPr>
        </p:nvSpPr>
        <p:spPr>
          <a:xfrm>
            <a:off x="749300" y="5949284"/>
            <a:ext cx="2546969" cy="365125"/>
          </a:xfrm>
        </p:spPr>
        <p:txBody>
          <a:bodyPr lIns="0" tIns="0" rIns="0" bIns="0" anchor="b" anchorCtr="0"/>
          <a:lstStyle>
            <a:lvl1pPr>
              <a:defRPr lang="en-US" sz="1400" kern="1200" smtClean="0">
                <a:solidFill>
                  <a:schemeClr val="tx1"/>
                </a:solidFill>
                <a:latin typeface="Arial" panose="020B0604020202020204" pitchFamily="34" charset="0"/>
                <a:ea typeface="+mn-ea"/>
                <a:cs typeface="Arial" panose="020B0604020202020204" pitchFamily="34" charset="0"/>
              </a:defRPr>
            </a:lvl1pPr>
          </a:lstStyle>
          <a:p>
            <a:fld id="{69F2A0C4-0102-4150-9DE0-9AA73A65CBF9}" type="datetime1">
              <a:rPr lang="en-US" smtClean="0"/>
              <a:t>5/8/2023</a:t>
            </a:fld>
            <a:endParaRPr lang="en-US"/>
          </a:p>
        </p:txBody>
      </p:sp>
      <p:sp>
        <p:nvSpPr>
          <p:cNvPr id="6" name="Picture Placeholder 6"/>
          <p:cNvSpPr>
            <a:spLocks noGrp="1"/>
          </p:cNvSpPr>
          <p:nvPr>
            <p:ph type="pic" sz="quarter" idx="12"/>
          </p:nvPr>
        </p:nvSpPr>
        <p:spPr>
          <a:xfrm>
            <a:off x="6419088" y="2727980"/>
            <a:ext cx="5832140" cy="4133286"/>
          </a:xfrm>
          <a:custGeom>
            <a:avLst/>
            <a:gdLst>
              <a:gd name="connsiteX0" fmla="*/ 0 w 5832140"/>
              <a:gd name="connsiteY0" fmla="*/ 0 h 4236450"/>
              <a:gd name="connsiteX1" fmla="*/ 5832140 w 5832140"/>
              <a:gd name="connsiteY1" fmla="*/ 0 h 4236450"/>
              <a:gd name="connsiteX2" fmla="*/ 5832140 w 5832140"/>
              <a:gd name="connsiteY2" fmla="*/ 4236450 h 4236450"/>
              <a:gd name="connsiteX3" fmla="*/ 0 w 5832140"/>
              <a:gd name="connsiteY3" fmla="*/ 4236450 h 4236450"/>
              <a:gd name="connsiteX4" fmla="*/ 0 w 5832140"/>
              <a:gd name="connsiteY4" fmla="*/ 0 h 4236450"/>
              <a:gd name="connsiteX0" fmla="*/ 4302034 w 5832140"/>
              <a:gd name="connsiteY0" fmla="*/ 322217 h 4236450"/>
              <a:gd name="connsiteX1" fmla="*/ 5832140 w 5832140"/>
              <a:gd name="connsiteY1" fmla="*/ 0 h 4236450"/>
              <a:gd name="connsiteX2" fmla="*/ 5832140 w 5832140"/>
              <a:gd name="connsiteY2" fmla="*/ 4236450 h 4236450"/>
              <a:gd name="connsiteX3" fmla="*/ 0 w 5832140"/>
              <a:gd name="connsiteY3" fmla="*/ 4236450 h 4236450"/>
              <a:gd name="connsiteX4" fmla="*/ 4302034 w 5832140"/>
              <a:gd name="connsiteY4" fmla="*/ 322217 h 4236450"/>
              <a:gd name="connsiteX0" fmla="*/ 4251490 w 5832140"/>
              <a:gd name="connsiteY0" fmla="*/ 115443 h 4236450"/>
              <a:gd name="connsiteX1" fmla="*/ 5832140 w 5832140"/>
              <a:gd name="connsiteY1" fmla="*/ 0 h 4236450"/>
              <a:gd name="connsiteX2" fmla="*/ 5832140 w 5832140"/>
              <a:gd name="connsiteY2" fmla="*/ 4236450 h 4236450"/>
              <a:gd name="connsiteX3" fmla="*/ 0 w 5832140"/>
              <a:gd name="connsiteY3" fmla="*/ 4236450 h 4236450"/>
              <a:gd name="connsiteX4" fmla="*/ 4251490 w 5832140"/>
              <a:gd name="connsiteY4" fmla="*/ 115443 h 4236450"/>
              <a:gd name="connsiteX0" fmla="*/ 4320938 w 5832140"/>
              <a:gd name="connsiteY0" fmla="*/ 141486 h 4236450"/>
              <a:gd name="connsiteX1" fmla="*/ 5832140 w 5832140"/>
              <a:gd name="connsiteY1" fmla="*/ 0 h 4236450"/>
              <a:gd name="connsiteX2" fmla="*/ 5832140 w 5832140"/>
              <a:gd name="connsiteY2" fmla="*/ 4236450 h 4236450"/>
              <a:gd name="connsiteX3" fmla="*/ 0 w 5832140"/>
              <a:gd name="connsiteY3" fmla="*/ 4236450 h 4236450"/>
              <a:gd name="connsiteX4" fmla="*/ 4320938 w 5832140"/>
              <a:gd name="connsiteY4" fmla="*/ 141486 h 4236450"/>
              <a:gd name="connsiteX0" fmla="*/ 4251490 w 5832140"/>
              <a:gd name="connsiteY0" fmla="*/ 109655 h 4236450"/>
              <a:gd name="connsiteX1" fmla="*/ 5832140 w 5832140"/>
              <a:gd name="connsiteY1" fmla="*/ 0 h 4236450"/>
              <a:gd name="connsiteX2" fmla="*/ 5832140 w 5832140"/>
              <a:gd name="connsiteY2" fmla="*/ 4236450 h 4236450"/>
              <a:gd name="connsiteX3" fmla="*/ 0 w 5832140"/>
              <a:gd name="connsiteY3" fmla="*/ 4236450 h 4236450"/>
              <a:gd name="connsiteX4" fmla="*/ 4251490 w 5832140"/>
              <a:gd name="connsiteY4" fmla="*/ 109655 h 4236450"/>
              <a:gd name="connsiteX0" fmla="*/ 4251490 w 5832140"/>
              <a:gd name="connsiteY0" fmla="*/ 0 h 4126795"/>
              <a:gd name="connsiteX1" fmla="*/ 5832140 w 5832140"/>
              <a:gd name="connsiteY1" fmla="*/ 1554206 h 4126795"/>
              <a:gd name="connsiteX2" fmla="*/ 5832140 w 5832140"/>
              <a:gd name="connsiteY2" fmla="*/ 4126795 h 4126795"/>
              <a:gd name="connsiteX3" fmla="*/ 0 w 5832140"/>
              <a:gd name="connsiteY3" fmla="*/ 4126795 h 4126795"/>
              <a:gd name="connsiteX4" fmla="*/ 4251490 w 5832140"/>
              <a:gd name="connsiteY4" fmla="*/ 0 h 4126795"/>
              <a:gd name="connsiteX0" fmla="*/ 4251490 w 5832140"/>
              <a:gd name="connsiteY0" fmla="*/ 0 h 4126795"/>
              <a:gd name="connsiteX1" fmla="*/ 5832140 w 5832140"/>
              <a:gd name="connsiteY1" fmla="*/ 1613109 h 4126795"/>
              <a:gd name="connsiteX2" fmla="*/ 5832140 w 5832140"/>
              <a:gd name="connsiteY2" fmla="*/ 4126795 h 4126795"/>
              <a:gd name="connsiteX3" fmla="*/ 0 w 5832140"/>
              <a:gd name="connsiteY3" fmla="*/ 4126795 h 4126795"/>
              <a:gd name="connsiteX4" fmla="*/ 4251490 w 5832140"/>
              <a:gd name="connsiteY4" fmla="*/ 0 h 4126795"/>
              <a:gd name="connsiteX0" fmla="*/ 4251490 w 5832140"/>
              <a:gd name="connsiteY0" fmla="*/ 0 h 4126795"/>
              <a:gd name="connsiteX1" fmla="*/ 5832140 w 5832140"/>
              <a:gd name="connsiteY1" fmla="*/ 1613109 h 4126795"/>
              <a:gd name="connsiteX2" fmla="*/ 5580680 w 5832140"/>
              <a:gd name="connsiteY2" fmla="*/ 3940649 h 4126795"/>
              <a:gd name="connsiteX3" fmla="*/ 0 w 5832140"/>
              <a:gd name="connsiteY3" fmla="*/ 4126795 h 4126795"/>
              <a:gd name="connsiteX4" fmla="*/ 4251490 w 5832140"/>
              <a:gd name="connsiteY4" fmla="*/ 0 h 4126795"/>
              <a:gd name="connsiteX0" fmla="*/ 4251490 w 5832140"/>
              <a:gd name="connsiteY0" fmla="*/ 0 h 4130061"/>
              <a:gd name="connsiteX1" fmla="*/ 5832140 w 5832140"/>
              <a:gd name="connsiteY1" fmla="*/ 1613109 h 4130061"/>
              <a:gd name="connsiteX2" fmla="*/ 5828875 w 5832140"/>
              <a:gd name="connsiteY2" fmla="*/ 4130061 h 4130061"/>
              <a:gd name="connsiteX3" fmla="*/ 0 w 5832140"/>
              <a:gd name="connsiteY3" fmla="*/ 4126795 h 4130061"/>
              <a:gd name="connsiteX4" fmla="*/ 4251490 w 5832140"/>
              <a:gd name="connsiteY4" fmla="*/ 0 h 4130061"/>
              <a:gd name="connsiteX0" fmla="*/ 4234430 w 5832140"/>
              <a:gd name="connsiteY0" fmla="*/ 0 h 4123237"/>
              <a:gd name="connsiteX1" fmla="*/ 5832140 w 5832140"/>
              <a:gd name="connsiteY1" fmla="*/ 1606285 h 4123237"/>
              <a:gd name="connsiteX2" fmla="*/ 5828875 w 5832140"/>
              <a:gd name="connsiteY2" fmla="*/ 4123237 h 4123237"/>
              <a:gd name="connsiteX3" fmla="*/ 0 w 5832140"/>
              <a:gd name="connsiteY3" fmla="*/ 4119971 h 4123237"/>
              <a:gd name="connsiteX4" fmla="*/ 4234430 w 5832140"/>
              <a:gd name="connsiteY4" fmla="*/ 0 h 4123237"/>
              <a:gd name="connsiteX0" fmla="*/ 4329890 w 5832140"/>
              <a:gd name="connsiteY0" fmla="*/ 0 h 4130774"/>
              <a:gd name="connsiteX1" fmla="*/ 5832140 w 5832140"/>
              <a:gd name="connsiteY1" fmla="*/ 1613822 h 4130774"/>
              <a:gd name="connsiteX2" fmla="*/ 5828875 w 5832140"/>
              <a:gd name="connsiteY2" fmla="*/ 4130774 h 4130774"/>
              <a:gd name="connsiteX3" fmla="*/ 0 w 5832140"/>
              <a:gd name="connsiteY3" fmla="*/ 4127508 h 4130774"/>
              <a:gd name="connsiteX4" fmla="*/ 4329890 w 5832140"/>
              <a:gd name="connsiteY4" fmla="*/ 0 h 4130774"/>
              <a:gd name="connsiteX0" fmla="*/ 4236942 w 5832140"/>
              <a:gd name="connsiteY0" fmla="*/ 0 h 4133286"/>
              <a:gd name="connsiteX1" fmla="*/ 5832140 w 5832140"/>
              <a:gd name="connsiteY1" fmla="*/ 1616334 h 4133286"/>
              <a:gd name="connsiteX2" fmla="*/ 5828875 w 5832140"/>
              <a:gd name="connsiteY2" fmla="*/ 4133286 h 4133286"/>
              <a:gd name="connsiteX3" fmla="*/ 0 w 5832140"/>
              <a:gd name="connsiteY3" fmla="*/ 4130020 h 4133286"/>
              <a:gd name="connsiteX4" fmla="*/ 4236942 w 5832140"/>
              <a:gd name="connsiteY4" fmla="*/ 0 h 4133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140" h="4133286">
                <a:moveTo>
                  <a:pt x="4236942" y="0"/>
                </a:moveTo>
                <a:lnTo>
                  <a:pt x="5832140" y="1616334"/>
                </a:lnTo>
                <a:cubicBezTo>
                  <a:pt x="5831052" y="2455318"/>
                  <a:pt x="5829963" y="3294302"/>
                  <a:pt x="5828875" y="4133286"/>
                </a:cubicBezTo>
                <a:lnTo>
                  <a:pt x="0" y="4130020"/>
                </a:lnTo>
                <a:lnTo>
                  <a:pt x="4236942" y="0"/>
                </a:lnTo>
                <a:close/>
              </a:path>
            </a:pathLst>
          </a:custGeom>
          <a:noFill/>
        </p:spPr>
        <p:txBody>
          <a:bodyPr anchor="ctr" anchorCtr="0"/>
          <a:lstStyle>
            <a:lvl1pPr algn="ctr">
              <a:defRPr/>
            </a:lvl1pPr>
          </a:lstStyle>
          <a:p>
            <a:r>
              <a:rPr lang="en-US"/>
              <a:t>Click icon to add picture</a:t>
            </a:r>
          </a:p>
        </p:txBody>
      </p:sp>
      <p:sp>
        <p:nvSpPr>
          <p:cNvPr id="7" name="TextBox 6"/>
          <p:cNvSpPr txBox="1"/>
          <p:nvPr userDrawn="1"/>
        </p:nvSpPr>
        <p:spPr>
          <a:xfrm>
            <a:off x="749300" y="6400800"/>
            <a:ext cx="3700462" cy="381000"/>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t>This document and all information herein are confidential, and may not be used, reproduced or distributed without prior authorization of </a:t>
            </a:r>
            <a:r>
              <a:rPr lang="en-US" sz="800" err="1"/>
              <a:t>TechnipFMC</a:t>
            </a:r>
            <a:r>
              <a:rPr lang="en-US" sz="800"/>
              <a:t>.</a:t>
            </a:r>
          </a:p>
        </p:txBody>
      </p:sp>
    </p:spTree>
    <p:extLst>
      <p:ext uri="{BB962C8B-B14F-4D97-AF65-F5344CB8AC3E}">
        <p14:creationId xmlns:p14="http://schemas.microsoft.com/office/powerpoint/2010/main" val="311960536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bkgrd_3 col highlight">
    <p:bg bwMode="ltGray">
      <p:bgRef idx="1001">
        <a:schemeClr val="bg1"/>
      </p:bgRef>
    </p:bg>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a:xfrm>
            <a:off x="539495" y="2098676"/>
            <a:ext cx="3566160" cy="4164965"/>
          </a:xfrm>
          <a:solidFill>
            <a:srgbClr val="512D6D"/>
          </a:solidFill>
        </p:spPr>
        <p:txBody>
          <a:bodyPr lIns="182880" tIns="182880" rIns="182880" bIns="182880"/>
          <a:lstStyle>
            <a:lvl1pPr>
              <a:spcAft>
                <a:spcPts val="0"/>
              </a:spcAft>
              <a:defRPr sz="1400" b="0">
                <a:solidFill>
                  <a:schemeClr val="bg1"/>
                </a:solidFill>
              </a:defRPr>
            </a:lvl1pPr>
            <a:lvl2pPr>
              <a:spcAft>
                <a:spcPts val="0"/>
              </a:spcAft>
              <a:defRPr sz="1400">
                <a:solidFill>
                  <a:schemeClr val="bg1"/>
                </a:solidFill>
              </a:defRPr>
            </a:lvl2pPr>
            <a:lvl3pPr indent="0">
              <a:spcAft>
                <a:spcPts val="0"/>
              </a:spcAft>
              <a:buNone/>
              <a:defRPr sz="1400">
                <a:solidFill>
                  <a:schemeClr val="bg1"/>
                </a:solidFill>
              </a:defRPr>
            </a:lvl3pPr>
            <a:lvl4pPr marL="0" indent="0">
              <a:spcAft>
                <a:spcPts val="0"/>
              </a:spcAft>
              <a:buNone/>
              <a:defRPr sz="1400">
                <a:solidFill>
                  <a:schemeClr val="bg1"/>
                </a:solidFill>
              </a:defRPr>
            </a:lvl4pPr>
            <a:lvl5pPr marL="0" indent="0">
              <a:spcAft>
                <a:spcPts val="0"/>
              </a:spcAft>
              <a:buNone/>
              <a:defRPr sz="1400">
                <a:solidFill>
                  <a:schemeClr val="bg1"/>
                </a:solidFill>
              </a:defRPr>
            </a:lvl5pPr>
            <a:lvl6pPr marL="0" indent="0">
              <a:lnSpc>
                <a:spcPct val="100000"/>
              </a:lnSpc>
              <a:spcBef>
                <a:spcPts val="0"/>
              </a:spcBef>
              <a:buNone/>
              <a:defRPr sz="1400">
                <a:solidFill>
                  <a:schemeClr val="bg1"/>
                </a:solidFill>
              </a:defRPr>
            </a:lvl6pPr>
            <a:lvl7pPr marL="0" indent="0">
              <a:lnSpc>
                <a:spcPct val="100000"/>
              </a:lnSpc>
              <a:spcBef>
                <a:spcPts val="0"/>
              </a:spcBef>
              <a:buNone/>
              <a:defRPr sz="1400">
                <a:solidFill>
                  <a:schemeClr val="bg1"/>
                </a:solidFill>
              </a:defRPr>
            </a:lvl7pPr>
            <a:lvl8pPr marL="0" indent="0">
              <a:lnSpc>
                <a:spcPct val="100000"/>
              </a:lnSpc>
              <a:spcBef>
                <a:spcPts val="0"/>
              </a:spcBef>
              <a:buNone/>
              <a:defRPr sz="1400">
                <a:solidFill>
                  <a:schemeClr val="bg1"/>
                </a:solidFill>
              </a:defRPr>
            </a:lvl8pPr>
            <a:lvl9pPr marL="0" indent="0">
              <a:lnSpc>
                <a:spcPct val="100000"/>
              </a:lnSpc>
              <a:spcBef>
                <a:spcPts val="0"/>
              </a:spcBef>
              <a:buNone/>
              <a:defRPr sz="1400">
                <a:solidFill>
                  <a:schemeClr val="bg1"/>
                </a:solidFill>
              </a:defRPr>
            </a:lvl9pPr>
          </a:lstStyle>
          <a:p>
            <a:pPr lvl="0"/>
            <a:r>
              <a:rPr lang="en-US"/>
              <a:t>Edit Master text styles</a:t>
            </a:r>
          </a:p>
        </p:txBody>
      </p:sp>
      <p:sp>
        <p:nvSpPr>
          <p:cNvPr id="7" name="Title 1"/>
          <p:cNvSpPr>
            <a:spLocks noGrp="1"/>
          </p:cNvSpPr>
          <p:nvPr>
            <p:ph type="title"/>
          </p:nvPr>
        </p:nvSpPr>
        <p:spPr>
          <a:xfrm>
            <a:off x="539496" y="274324"/>
            <a:ext cx="11173968" cy="824027"/>
          </a:xfrm>
        </p:spPr>
        <p:txBody>
          <a:bodyPr/>
          <a:lstStyle/>
          <a:p>
            <a:r>
              <a:rPr lang="en-US"/>
              <a:t>Click to edit Master title style</a:t>
            </a:r>
          </a:p>
        </p:txBody>
      </p:sp>
      <p:sp>
        <p:nvSpPr>
          <p:cNvPr id="9" name="Text Placeholder 4"/>
          <p:cNvSpPr>
            <a:spLocks noGrp="1"/>
          </p:cNvSpPr>
          <p:nvPr>
            <p:ph type="body" sz="quarter" idx="13"/>
          </p:nvPr>
        </p:nvSpPr>
        <p:spPr>
          <a:xfrm>
            <a:off x="4343082" y="2098676"/>
            <a:ext cx="3566160" cy="4164965"/>
          </a:xfrm>
          <a:solidFill>
            <a:srgbClr val="CB2C30"/>
          </a:solidFill>
        </p:spPr>
        <p:txBody>
          <a:bodyPr lIns="182880" tIns="182880" rIns="182880" bIns="182880"/>
          <a:lstStyle>
            <a:lvl1pPr>
              <a:spcAft>
                <a:spcPts val="0"/>
              </a:spcAft>
              <a:defRPr sz="1400" b="0">
                <a:solidFill>
                  <a:schemeClr val="bg1"/>
                </a:solidFill>
              </a:defRPr>
            </a:lvl1pPr>
            <a:lvl2pPr>
              <a:spcAft>
                <a:spcPts val="0"/>
              </a:spcAft>
              <a:defRPr sz="1400">
                <a:solidFill>
                  <a:schemeClr val="bg1"/>
                </a:solidFill>
              </a:defRPr>
            </a:lvl2pPr>
            <a:lvl3pPr indent="0">
              <a:spcAft>
                <a:spcPts val="0"/>
              </a:spcAft>
              <a:buNone/>
              <a:defRPr sz="1400">
                <a:solidFill>
                  <a:schemeClr val="bg1"/>
                </a:solidFill>
              </a:defRPr>
            </a:lvl3pPr>
            <a:lvl4pPr marL="0" indent="0">
              <a:spcAft>
                <a:spcPts val="0"/>
              </a:spcAft>
              <a:buNone/>
              <a:defRPr sz="1400">
                <a:solidFill>
                  <a:schemeClr val="bg1"/>
                </a:solidFill>
              </a:defRPr>
            </a:lvl4pPr>
            <a:lvl5pPr marL="0" indent="0">
              <a:spcAft>
                <a:spcPts val="0"/>
              </a:spcAft>
              <a:buNone/>
              <a:defRPr sz="1400">
                <a:solidFill>
                  <a:schemeClr val="bg1"/>
                </a:solidFill>
              </a:defRPr>
            </a:lvl5pPr>
            <a:lvl6pPr marL="0" indent="0">
              <a:lnSpc>
                <a:spcPct val="100000"/>
              </a:lnSpc>
              <a:spcBef>
                <a:spcPts val="0"/>
              </a:spcBef>
              <a:buNone/>
              <a:defRPr sz="1400">
                <a:solidFill>
                  <a:schemeClr val="bg1"/>
                </a:solidFill>
              </a:defRPr>
            </a:lvl6pPr>
            <a:lvl7pPr marL="0" indent="0">
              <a:lnSpc>
                <a:spcPct val="100000"/>
              </a:lnSpc>
              <a:spcBef>
                <a:spcPts val="0"/>
              </a:spcBef>
              <a:buNone/>
              <a:defRPr sz="1400">
                <a:solidFill>
                  <a:schemeClr val="bg1"/>
                </a:solidFill>
              </a:defRPr>
            </a:lvl7pPr>
            <a:lvl8pPr marL="0" indent="0">
              <a:lnSpc>
                <a:spcPct val="100000"/>
              </a:lnSpc>
              <a:spcBef>
                <a:spcPts val="0"/>
              </a:spcBef>
              <a:buNone/>
              <a:defRPr sz="1400">
                <a:solidFill>
                  <a:schemeClr val="bg1"/>
                </a:solidFill>
              </a:defRPr>
            </a:lvl8pPr>
            <a:lvl9pPr marL="0" indent="0">
              <a:lnSpc>
                <a:spcPct val="100000"/>
              </a:lnSpc>
              <a:spcBef>
                <a:spcPts val="0"/>
              </a:spcBef>
              <a:buNone/>
              <a:defRPr sz="1400">
                <a:solidFill>
                  <a:schemeClr val="bg1"/>
                </a:solidFill>
              </a:defRPr>
            </a:lvl9pPr>
          </a:lstStyle>
          <a:p>
            <a:pPr lvl="0"/>
            <a:r>
              <a:rPr lang="en-US"/>
              <a:t>Edit Master text styles</a:t>
            </a:r>
          </a:p>
        </p:txBody>
      </p:sp>
      <p:sp>
        <p:nvSpPr>
          <p:cNvPr id="10" name="Text Placeholder 4"/>
          <p:cNvSpPr>
            <a:spLocks noGrp="1"/>
          </p:cNvSpPr>
          <p:nvPr>
            <p:ph type="body" sz="quarter" idx="14"/>
          </p:nvPr>
        </p:nvSpPr>
        <p:spPr>
          <a:xfrm>
            <a:off x="8146986" y="2098676"/>
            <a:ext cx="3566160" cy="4164965"/>
          </a:xfrm>
          <a:solidFill>
            <a:srgbClr val="00A3E0"/>
          </a:solidFill>
        </p:spPr>
        <p:txBody>
          <a:bodyPr lIns="182880" tIns="182880" rIns="182880" bIns="182880"/>
          <a:lstStyle>
            <a:lvl1pPr>
              <a:spcAft>
                <a:spcPts val="0"/>
              </a:spcAft>
              <a:defRPr sz="1400" b="0">
                <a:solidFill>
                  <a:schemeClr val="bg1"/>
                </a:solidFill>
              </a:defRPr>
            </a:lvl1pPr>
            <a:lvl2pPr>
              <a:spcAft>
                <a:spcPts val="0"/>
              </a:spcAft>
              <a:defRPr sz="1400">
                <a:solidFill>
                  <a:schemeClr val="bg1"/>
                </a:solidFill>
              </a:defRPr>
            </a:lvl2pPr>
            <a:lvl3pPr indent="0">
              <a:spcAft>
                <a:spcPts val="0"/>
              </a:spcAft>
              <a:buNone/>
              <a:defRPr sz="1400">
                <a:solidFill>
                  <a:schemeClr val="bg1"/>
                </a:solidFill>
              </a:defRPr>
            </a:lvl3pPr>
            <a:lvl4pPr marL="0" indent="0">
              <a:spcAft>
                <a:spcPts val="0"/>
              </a:spcAft>
              <a:buNone/>
              <a:defRPr sz="1400">
                <a:solidFill>
                  <a:schemeClr val="bg1"/>
                </a:solidFill>
              </a:defRPr>
            </a:lvl4pPr>
            <a:lvl5pPr marL="0" indent="0">
              <a:spcAft>
                <a:spcPts val="0"/>
              </a:spcAft>
              <a:buNone/>
              <a:defRPr sz="1400">
                <a:solidFill>
                  <a:schemeClr val="bg1"/>
                </a:solidFill>
              </a:defRPr>
            </a:lvl5pPr>
            <a:lvl6pPr marL="0" indent="0">
              <a:lnSpc>
                <a:spcPct val="100000"/>
              </a:lnSpc>
              <a:spcBef>
                <a:spcPts val="0"/>
              </a:spcBef>
              <a:buNone/>
              <a:defRPr sz="1400">
                <a:solidFill>
                  <a:schemeClr val="bg1"/>
                </a:solidFill>
              </a:defRPr>
            </a:lvl6pPr>
            <a:lvl7pPr marL="0" indent="0">
              <a:lnSpc>
                <a:spcPct val="100000"/>
              </a:lnSpc>
              <a:spcBef>
                <a:spcPts val="0"/>
              </a:spcBef>
              <a:buNone/>
              <a:defRPr sz="1400">
                <a:solidFill>
                  <a:schemeClr val="bg1"/>
                </a:solidFill>
              </a:defRPr>
            </a:lvl7pPr>
            <a:lvl8pPr marL="0" indent="0">
              <a:lnSpc>
                <a:spcPct val="100000"/>
              </a:lnSpc>
              <a:spcBef>
                <a:spcPts val="0"/>
              </a:spcBef>
              <a:buNone/>
              <a:defRPr sz="1400">
                <a:solidFill>
                  <a:schemeClr val="bg1"/>
                </a:solidFill>
              </a:defRPr>
            </a:lvl8pPr>
            <a:lvl9pPr marL="0" indent="0">
              <a:lnSpc>
                <a:spcPct val="100000"/>
              </a:lnSpc>
              <a:spcBef>
                <a:spcPts val="0"/>
              </a:spcBef>
              <a:buNone/>
              <a:defRPr sz="1400">
                <a:solidFill>
                  <a:schemeClr val="bg1"/>
                </a:solidFill>
              </a:defRPr>
            </a:lvl9pPr>
          </a:lstStyle>
          <a:p>
            <a:pPr lvl="0"/>
            <a:r>
              <a:rPr lang="en-US"/>
              <a:t>Edit Master text styles</a:t>
            </a:r>
          </a:p>
        </p:txBody>
      </p:sp>
      <p:sp>
        <p:nvSpPr>
          <p:cNvPr id="6" name="Picture Placeholder 5" hidden="1"/>
          <p:cNvSpPr>
            <a:spLocks noGrp="1"/>
          </p:cNvSpPr>
          <p:nvPr>
            <p:ph type="pic" sz="quarter" idx="12"/>
          </p:nvPr>
        </p:nvSpPr>
        <p:spPr>
          <a:xfrm>
            <a:off x="0" y="3987"/>
            <a:ext cx="12252325" cy="6259657"/>
          </a:xfrm>
        </p:spPr>
        <p:txBody>
          <a:bodyPr/>
          <a:lstStyle/>
          <a:p>
            <a:endParaRPr lang="en-US"/>
          </a:p>
        </p:txBody>
      </p:sp>
      <p:sp>
        <p:nvSpPr>
          <p:cNvPr id="3" name="Footer Placeholder 2"/>
          <p:cNvSpPr>
            <a:spLocks noGrp="1"/>
          </p:cNvSpPr>
          <p:nvPr>
            <p:ph type="ftr" sz="quarter" idx="15"/>
          </p:nvPr>
        </p:nvSpPr>
        <p:spPr/>
        <p:txBody>
          <a:bodyPr/>
          <a:lstStyle/>
          <a:p>
            <a:r>
              <a:rPr lang="en-US"/>
              <a:t>CONFIDENTIAL </a:t>
            </a:r>
          </a:p>
        </p:txBody>
      </p:sp>
    </p:spTree>
    <p:extLst>
      <p:ext uri="{BB962C8B-B14F-4D97-AF65-F5344CB8AC3E}">
        <p14:creationId xmlns:p14="http://schemas.microsoft.com/office/powerpoint/2010/main" val="7145425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bkgrd_3 col highlight alt">
    <p:bg bwMode="ltGray">
      <p:bgRef idx="1001">
        <a:schemeClr val="bg1"/>
      </p:bgRef>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539495" y="2743203"/>
            <a:ext cx="3566160" cy="3516313"/>
          </a:xfrm>
        </p:spPr>
        <p:txBody>
          <a:bodyPr/>
          <a:lstStyle/>
          <a:p>
            <a:endParaRPr lang="en-US"/>
          </a:p>
        </p:txBody>
      </p:sp>
      <p:sp>
        <p:nvSpPr>
          <p:cNvPr id="4" name="Text Placeholder 4"/>
          <p:cNvSpPr>
            <a:spLocks noGrp="1"/>
          </p:cNvSpPr>
          <p:nvPr>
            <p:ph type="body" sz="quarter" idx="11"/>
          </p:nvPr>
        </p:nvSpPr>
        <p:spPr>
          <a:xfrm>
            <a:off x="539495" y="2098679"/>
            <a:ext cx="3566160" cy="644525"/>
          </a:xfrm>
          <a:solidFill>
            <a:srgbClr val="512D6D"/>
          </a:solidFill>
        </p:spPr>
        <p:txBody>
          <a:bodyPr lIns="182880" tIns="91440" rIns="182880" bIns="91440"/>
          <a:lstStyle>
            <a:lvl1pPr>
              <a:spcAft>
                <a:spcPts val="0"/>
              </a:spcAft>
              <a:defRPr sz="1400" b="0">
                <a:solidFill>
                  <a:schemeClr val="bg1"/>
                </a:solidFill>
              </a:defRPr>
            </a:lvl1pPr>
            <a:lvl2pPr>
              <a:spcAft>
                <a:spcPts val="0"/>
              </a:spcAft>
              <a:defRPr sz="1400">
                <a:solidFill>
                  <a:schemeClr val="bg1"/>
                </a:solidFill>
              </a:defRPr>
            </a:lvl2pPr>
            <a:lvl3pPr indent="0">
              <a:spcAft>
                <a:spcPts val="0"/>
              </a:spcAft>
              <a:buNone/>
              <a:defRPr sz="1400">
                <a:solidFill>
                  <a:schemeClr val="bg1"/>
                </a:solidFill>
              </a:defRPr>
            </a:lvl3pPr>
            <a:lvl4pPr marL="0" indent="0">
              <a:spcAft>
                <a:spcPts val="0"/>
              </a:spcAft>
              <a:buNone/>
              <a:defRPr sz="1400">
                <a:solidFill>
                  <a:schemeClr val="bg1"/>
                </a:solidFill>
              </a:defRPr>
            </a:lvl4pPr>
            <a:lvl5pPr marL="0" indent="0">
              <a:spcAft>
                <a:spcPts val="0"/>
              </a:spcAft>
              <a:buNone/>
              <a:defRPr sz="1400">
                <a:solidFill>
                  <a:schemeClr val="bg1"/>
                </a:solidFill>
              </a:defRPr>
            </a:lvl5pPr>
            <a:lvl6pPr marL="0" indent="0">
              <a:lnSpc>
                <a:spcPct val="100000"/>
              </a:lnSpc>
              <a:spcBef>
                <a:spcPts val="0"/>
              </a:spcBef>
              <a:buNone/>
              <a:defRPr sz="1400">
                <a:solidFill>
                  <a:schemeClr val="bg1"/>
                </a:solidFill>
              </a:defRPr>
            </a:lvl6pPr>
            <a:lvl7pPr marL="0" indent="0">
              <a:lnSpc>
                <a:spcPct val="100000"/>
              </a:lnSpc>
              <a:spcBef>
                <a:spcPts val="0"/>
              </a:spcBef>
              <a:buNone/>
              <a:defRPr sz="1400">
                <a:solidFill>
                  <a:schemeClr val="bg1"/>
                </a:solidFill>
              </a:defRPr>
            </a:lvl7pPr>
            <a:lvl8pPr marL="0" indent="0">
              <a:lnSpc>
                <a:spcPct val="100000"/>
              </a:lnSpc>
              <a:spcBef>
                <a:spcPts val="0"/>
              </a:spcBef>
              <a:buNone/>
              <a:defRPr sz="1400">
                <a:solidFill>
                  <a:schemeClr val="bg1"/>
                </a:solidFill>
              </a:defRPr>
            </a:lvl8pPr>
            <a:lvl9pPr marL="0" indent="0">
              <a:lnSpc>
                <a:spcPct val="100000"/>
              </a:lnSpc>
              <a:spcBef>
                <a:spcPts val="0"/>
              </a:spcBef>
              <a:buNone/>
              <a:defRPr sz="1400">
                <a:solidFill>
                  <a:schemeClr val="bg1"/>
                </a:solidFill>
              </a:defRPr>
            </a:lvl9pPr>
          </a:lstStyle>
          <a:p>
            <a:pPr lvl="0"/>
            <a:r>
              <a:rPr lang="en-US"/>
              <a:t>Edit Master text styles</a:t>
            </a:r>
          </a:p>
        </p:txBody>
      </p:sp>
      <p:sp>
        <p:nvSpPr>
          <p:cNvPr id="7" name="Title 1"/>
          <p:cNvSpPr>
            <a:spLocks noGrp="1"/>
          </p:cNvSpPr>
          <p:nvPr>
            <p:ph type="title"/>
          </p:nvPr>
        </p:nvSpPr>
        <p:spPr>
          <a:xfrm>
            <a:off x="539496" y="274324"/>
            <a:ext cx="11173968" cy="824027"/>
          </a:xfrm>
        </p:spPr>
        <p:txBody>
          <a:bodyPr/>
          <a:lstStyle/>
          <a:p>
            <a:r>
              <a:rPr lang="en-US"/>
              <a:t>Click to edit Master title style</a:t>
            </a:r>
          </a:p>
        </p:txBody>
      </p:sp>
      <p:sp>
        <p:nvSpPr>
          <p:cNvPr id="9" name="Text Placeholder 4"/>
          <p:cNvSpPr>
            <a:spLocks noGrp="1"/>
          </p:cNvSpPr>
          <p:nvPr>
            <p:ph type="body" sz="quarter" idx="13"/>
          </p:nvPr>
        </p:nvSpPr>
        <p:spPr>
          <a:xfrm>
            <a:off x="4343082" y="2098679"/>
            <a:ext cx="3566160" cy="644525"/>
          </a:xfrm>
          <a:solidFill>
            <a:srgbClr val="512D6D"/>
          </a:solidFill>
        </p:spPr>
        <p:txBody>
          <a:bodyPr lIns="182880" tIns="91440" rIns="182880" bIns="91440"/>
          <a:lstStyle>
            <a:lvl1pPr>
              <a:spcAft>
                <a:spcPts val="0"/>
              </a:spcAft>
              <a:defRPr sz="1400" b="0">
                <a:solidFill>
                  <a:schemeClr val="bg1"/>
                </a:solidFill>
              </a:defRPr>
            </a:lvl1pPr>
            <a:lvl2pPr>
              <a:spcAft>
                <a:spcPts val="0"/>
              </a:spcAft>
              <a:defRPr sz="1400">
                <a:solidFill>
                  <a:schemeClr val="bg1"/>
                </a:solidFill>
              </a:defRPr>
            </a:lvl2pPr>
            <a:lvl3pPr indent="0">
              <a:spcAft>
                <a:spcPts val="0"/>
              </a:spcAft>
              <a:buNone/>
              <a:defRPr sz="1400">
                <a:solidFill>
                  <a:schemeClr val="bg1"/>
                </a:solidFill>
              </a:defRPr>
            </a:lvl3pPr>
            <a:lvl4pPr marL="0" indent="0">
              <a:spcAft>
                <a:spcPts val="0"/>
              </a:spcAft>
              <a:buNone/>
              <a:defRPr sz="1400">
                <a:solidFill>
                  <a:schemeClr val="bg1"/>
                </a:solidFill>
              </a:defRPr>
            </a:lvl4pPr>
            <a:lvl5pPr marL="0" indent="0">
              <a:spcAft>
                <a:spcPts val="0"/>
              </a:spcAft>
              <a:buNone/>
              <a:defRPr sz="1400">
                <a:solidFill>
                  <a:schemeClr val="bg1"/>
                </a:solidFill>
              </a:defRPr>
            </a:lvl5pPr>
            <a:lvl6pPr marL="0" indent="0">
              <a:lnSpc>
                <a:spcPct val="100000"/>
              </a:lnSpc>
              <a:spcBef>
                <a:spcPts val="0"/>
              </a:spcBef>
              <a:buNone/>
              <a:defRPr sz="1400">
                <a:solidFill>
                  <a:schemeClr val="bg1"/>
                </a:solidFill>
              </a:defRPr>
            </a:lvl6pPr>
            <a:lvl7pPr marL="0" indent="0">
              <a:lnSpc>
                <a:spcPct val="100000"/>
              </a:lnSpc>
              <a:spcBef>
                <a:spcPts val="0"/>
              </a:spcBef>
              <a:buNone/>
              <a:defRPr sz="1400">
                <a:solidFill>
                  <a:schemeClr val="bg1"/>
                </a:solidFill>
              </a:defRPr>
            </a:lvl7pPr>
            <a:lvl8pPr marL="0" indent="0">
              <a:lnSpc>
                <a:spcPct val="100000"/>
              </a:lnSpc>
              <a:spcBef>
                <a:spcPts val="0"/>
              </a:spcBef>
              <a:buNone/>
              <a:defRPr sz="1400">
                <a:solidFill>
                  <a:schemeClr val="bg1"/>
                </a:solidFill>
              </a:defRPr>
            </a:lvl8pPr>
            <a:lvl9pPr marL="0" indent="0">
              <a:lnSpc>
                <a:spcPct val="100000"/>
              </a:lnSpc>
              <a:spcBef>
                <a:spcPts val="0"/>
              </a:spcBef>
              <a:buNone/>
              <a:defRPr sz="1400">
                <a:solidFill>
                  <a:schemeClr val="bg1"/>
                </a:solidFill>
              </a:defRPr>
            </a:lvl9pPr>
          </a:lstStyle>
          <a:p>
            <a:pPr lvl="0"/>
            <a:r>
              <a:rPr lang="en-US"/>
              <a:t>Edit Master text styles</a:t>
            </a:r>
          </a:p>
        </p:txBody>
      </p:sp>
      <p:sp>
        <p:nvSpPr>
          <p:cNvPr id="10" name="Text Placeholder 4"/>
          <p:cNvSpPr>
            <a:spLocks noGrp="1"/>
          </p:cNvSpPr>
          <p:nvPr>
            <p:ph type="body" sz="quarter" idx="14"/>
          </p:nvPr>
        </p:nvSpPr>
        <p:spPr>
          <a:xfrm>
            <a:off x="8146986" y="2098679"/>
            <a:ext cx="3566160" cy="644525"/>
          </a:xfrm>
          <a:solidFill>
            <a:srgbClr val="512D6D"/>
          </a:solidFill>
        </p:spPr>
        <p:txBody>
          <a:bodyPr lIns="182880" tIns="91440" rIns="182880" bIns="91440"/>
          <a:lstStyle>
            <a:lvl1pPr>
              <a:spcAft>
                <a:spcPts val="0"/>
              </a:spcAft>
              <a:defRPr sz="1400" b="0">
                <a:solidFill>
                  <a:schemeClr val="bg1"/>
                </a:solidFill>
              </a:defRPr>
            </a:lvl1pPr>
            <a:lvl2pPr>
              <a:spcAft>
                <a:spcPts val="0"/>
              </a:spcAft>
              <a:defRPr sz="1400">
                <a:solidFill>
                  <a:schemeClr val="bg1"/>
                </a:solidFill>
              </a:defRPr>
            </a:lvl2pPr>
            <a:lvl3pPr indent="0">
              <a:spcAft>
                <a:spcPts val="0"/>
              </a:spcAft>
              <a:buNone/>
              <a:defRPr sz="1400">
                <a:solidFill>
                  <a:schemeClr val="bg1"/>
                </a:solidFill>
              </a:defRPr>
            </a:lvl3pPr>
            <a:lvl4pPr marL="0" indent="0">
              <a:spcAft>
                <a:spcPts val="0"/>
              </a:spcAft>
              <a:buNone/>
              <a:defRPr sz="1400">
                <a:solidFill>
                  <a:schemeClr val="bg1"/>
                </a:solidFill>
              </a:defRPr>
            </a:lvl4pPr>
            <a:lvl5pPr marL="0" indent="0">
              <a:spcAft>
                <a:spcPts val="0"/>
              </a:spcAft>
              <a:buNone/>
              <a:defRPr sz="1400">
                <a:solidFill>
                  <a:schemeClr val="bg1"/>
                </a:solidFill>
              </a:defRPr>
            </a:lvl5pPr>
            <a:lvl6pPr marL="0" indent="0">
              <a:lnSpc>
                <a:spcPct val="100000"/>
              </a:lnSpc>
              <a:spcBef>
                <a:spcPts val="0"/>
              </a:spcBef>
              <a:buNone/>
              <a:defRPr sz="1400">
                <a:solidFill>
                  <a:schemeClr val="bg1"/>
                </a:solidFill>
              </a:defRPr>
            </a:lvl6pPr>
            <a:lvl7pPr marL="0" indent="0">
              <a:lnSpc>
                <a:spcPct val="100000"/>
              </a:lnSpc>
              <a:spcBef>
                <a:spcPts val="0"/>
              </a:spcBef>
              <a:buNone/>
              <a:defRPr sz="1400">
                <a:solidFill>
                  <a:schemeClr val="bg1"/>
                </a:solidFill>
              </a:defRPr>
            </a:lvl7pPr>
            <a:lvl8pPr marL="0" indent="0">
              <a:lnSpc>
                <a:spcPct val="100000"/>
              </a:lnSpc>
              <a:spcBef>
                <a:spcPts val="0"/>
              </a:spcBef>
              <a:buNone/>
              <a:defRPr sz="1400">
                <a:solidFill>
                  <a:schemeClr val="bg1"/>
                </a:solidFill>
              </a:defRPr>
            </a:lvl8pPr>
            <a:lvl9pPr marL="0" indent="0">
              <a:lnSpc>
                <a:spcPct val="100000"/>
              </a:lnSpc>
              <a:spcBef>
                <a:spcPts val="0"/>
              </a:spcBef>
              <a:buNone/>
              <a:defRPr sz="1400">
                <a:solidFill>
                  <a:schemeClr val="bg1"/>
                </a:solidFill>
              </a:defRPr>
            </a:lvl9pPr>
          </a:lstStyle>
          <a:p>
            <a:pPr lvl="0"/>
            <a:r>
              <a:rPr lang="en-US"/>
              <a:t>Edit Master text styles</a:t>
            </a:r>
          </a:p>
        </p:txBody>
      </p:sp>
      <p:sp>
        <p:nvSpPr>
          <p:cNvPr id="8" name="Picture Placeholder 5"/>
          <p:cNvSpPr>
            <a:spLocks noGrp="1"/>
          </p:cNvSpPr>
          <p:nvPr>
            <p:ph type="pic" sz="quarter" idx="15"/>
          </p:nvPr>
        </p:nvSpPr>
        <p:spPr>
          <a:xfrm>
            <a:off x="4343082" y="2743200"/>
            <a:ext cx="3566160" cy="3520440"/>
          </a:xfrm>
        </p:spPr>
        <p:txBody>
          <a:bodyPr/>
          <a:lstStyle/>
          <a:p>
            <a:endParaRPr lang="en-US"/>
          </a:p>
        </p:txBody>
      </p:sp>
      <p:sp>
        <p:nvSpPr>
          <p:cNvPr id="11" name="Picture Placeholder 5"/>
          <p:cNvSpPr>
            <a:spLocks noGrp="1"/>
          </p:cNvSpPr>
          <p:nvPr>
            <p:ph type="pic" sz="quarter" idx="16"/>
          </p:nvPr>
        </p:nvSpPr>
        <p:spPr>
          <a:xfrm>
            <a:off x="8146986" y="2743200"/>
            <a:ext cx="3566160" cy="3520440"/>
          </a:xfrm>
        </p:spPr>
        <p:txBody>
          <a:bodyPr/>
          <a:lstStyle/>
          <a:p>
            <a:endParaRPr lang="en-US"/>
          </a:p>
        </p:txBody>
      </p:sp>
      <p:sp>
        <p:nvSpPr>
          <p:cNvPr id="3" name="Footer Placeholder 2"/>
          <p:cNvSpPr>
            <a:spLocks noGrp="1"/>
          </p:cNvSpPr>
          <p:nvPr>
            <p:ph type="ftr" sz="quarter" idx="17"/>
          </p:nvPr>
        </p:nvSpPr>
        <p:spPr/>
        <p:txBody>
          <a:bodyPr/>
          <a:lstStyle/>
          <a:p>
            <a:r>
              <a:rPr lang="en-US"/>
              <a:t>CONFIDENTIAL </a:t>
            </a:r>
          </a:p>
        </p:txBody>
      </p:sp>
    </p:spTree>
    <p:extLst>
      <p:ext uri="{BB962C8B-B14F-4D97-AF65-F5344CB8AC3E}">
        <p14:creationId xmlns:p14="http://schemas.microsoft.com/office/powerpoint/2010/main" val="77547260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_vertical photo">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496" y="274324"/>
            <a:ext cx="5468112" cy="824027"/>
          </a:xfrm>
        </p:spPr>
        <p:txBody>
          <a:bodyPr/>
          <a:lstStyle/>
          <a:p>
            <a:r>
              <a:rPr lang="en-US"/>
              <a:t>Click to edit Master title style</a:t>
            </a:r>
          </a:p>
        </p:txBody>
      </p:sp>
      <p:sp>
        <p:nvSpPr>
          <p:cNvPr id="5" name="Text Placeholder 4"/>
          <p:cNvSpPr>
            <a:spLocks noGrp="1"/>
          </p:cNvSpPr>
          <p:nvPr>
            <p:ph type="body" sz="quarter" idx="10"/>
          </p:nvPr>
        </p:nvSpPr>
        <p:spPr>
          <a:xfrm>
            <a:off x="539496" y="1509716"/>
            <a:ext cx="5468112" cy="4753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p:cNvSpPr>
            <a:spLocks noGrp="1"/>
          </p:cNvSpPr>
          <p:nvPr>
            <p:ph type="pic" sz="quarter" idx="12"/>
          </p:nvPr>
        </p:nvSpPr>
        <p:spPr>
          <a:xfrm>
            <a:off x="6245035" y="-1"/>
            <a:ext cx="6003639" cy="6259513"/>
          </a:xfrm>
        </p:spPr>
        <p:txBody>
          <a:bodyPr/>
          <a:lstStyle/>
          <a:p>
            <a:endParaRPr lang="en-US"/>
          </a:p>
        </p:txBody>
      </p:sp>
      <p:sp>
        <p:nvSpPr>
          <p:cNvPr id="4" name="Footer Placeholder 3"/>
          <p:cNvSpPr>
            <a:spLocks noGrp="1"/>
          </p:cNvSpPr>
          <p:nvPr>
            <p:ph type="ftr" sz="quarter" idx="13"/>
          </p:nvPr>
        </p:nvSpPr>
        <p:spPr/>
        <p:txBody>
          <a:bodyPr/>
          <a:lstStyle/>
          <a:p>
            <a:r>
              <a:rPr lang="en-US"/>
              <a:t>CONFIDENTIAL </a:t>
            </a:r>
          </a:p>
        </p:txBody>
      </p:sp>
    </p:spTree>
    <p:extLst>
      <p:ext uri="{BB962C8B-B14F-4D97-AF65-F5344CB8AC3E}">
        <p14:creationId xmlns:p14="http://schemas.microsoft.com/office/powerpoint/2010/main" val="381082213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time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0122408" y="6259516"/>
            <a:ext cx="1595355" cy="347472"/>
          </a:xfrm>
          <a:prstGeom prst="rect">
            <a:avLst/>
          </a:prstGeom>
        </p:spPr>
        <p:txBody>
          <a:bodyPr lIns="0" tIns="0" rIns="0" bIns="0" anchor="b"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1B427C5-C2E3-4C10-899D-ACC0DA09E6A6}" type="slidenum">
              <a:rPr lang="en-US" sz="900" smtClean="0">
                <a:solidFill>
                  <a:schemeClr val="bg1"/>
                </a:solidFill>
                <a:latin typeface="Arial" panose="020B0604020202020204" pitchFamily="34" charset="0"/>
                <a:cs typeface="Arial" panose="020B0604020202020204" pitchFamily="34" charset="0"/>
              </a:rPr>
              <a:pPr algn="r"/>
              <a:t>‹#›</a:t>
            </a:fld>
            <a:endParaRPr lang="en-US" sz="900">
              <a:solidFill>
                <a:schemeClr val="bg1"/>
              </a:solidFill>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0"/>
          </p:nvPr>
        </p:nvSpPr>
        <p:spPr>
          <a:xfrm>
            <a:off x="539496" y="1509717"/>
            <a:ext cx="5468112" cy="2909887"/>
          </a:xfrm>
          <a:prstGeom prst="rect">
            <a:avLst/>
          </a:prstGeom>
        </p:spPr>
        <p:txBody>
          <a:bodyPr lIns="0" tIns="0" rIns="0" bIns="0"/>
          <a:lstStyle>
            <a:lvl1pPr marL="822941" indent="-822941">
              <a:spcAft>
                <a:spcPts val="0"/>
              </a:spcAft>
              <a:buFontTx/>
              <a:buNone/>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a:p>
        </p:txBody>
      </p:sp>
      <p:sp>
        <p:nvSpPr>
          <p:cNvPr id="6" name="Text Placeholder 3"/>
          <p:cNvSpPr>
            <a:spLocks noGrp="1"/>
          </p:cNvSpPr>
          <p:nvPr>
            <p:ph type="body" sz="quarter" idx="11"/>
          </p:nvPr>
        </p:nvSpPr>
        <p:spPr>
          <a:xfrm>
            <a:off x="6245035" y="1509713"/>
            <a:ext cx="5468112" cy="4749800"/>
          </a:xfrm>
          <a:prstGeom prst="rect">
            <a:avLst/>
          </a:prstGeom>
        </p:spPr>
        <p:txBody>
          <a:bodyPr lIns="0" tIns="0" rIns="0" bIns="0"/>
          <a:lstStyle>
            <a:lvl1pPr marL="914378" indent="-914378">
              <a:spcAft>
                <a:spcPts val="0"/>
              </a:spcAft>
              <a:defRPr lang="en-US" sz="2000" b="0" kern="1200" dirty="0" smtClean="0">
                <a:solidFill>
                  <a:schemeClr val="bg1"/>
                </a:solidFill>
                <a:latin typeface="+mn-lt"/>
                <a:ea typeface="+mn-ea"/>
                <a:cs typeface="+mn-cs"/>
              </a:defRPr>
            </a:lvl1pPr>
          </a:lstStyle>
          <a:p>
            <a:pPr lvl="0"/>
            <a:endParaRPr lang="en-US"/>
          </a:p>
        </p:txBody>
      </p:sp>
      <p:sp>
        <p:nvSpPr>
          <p:cNvPr id="5" name="Title 4"/>
          <p:cNvSpPr>
            <a:spLocks noGrp="1"/>
          </p:cNvSpPr>
          <p:nvPr>
            <p:ph type="title" hasCustomPrompt="1"/>
          </p:nvPr>
        </p:nvSpPr>
        <p:spPr/>
        <p:txBody>
          <a:bodyPr/>
          <a:lstStyle>
            <a:lvl1pPr>
              <a:defRPr>
                <a:solidFill>
                  <a:schemeClr val="bg1"/>
                </a:solidFill>
              </a:defRPr>
            </a:lvl1pPr>
          </a:lstStyle>
          <a:p>
            <a:r>
              <a:rPr lang="en-US"/>
              <a:t>Click to edit Master title style</a:t>
            </a:r>
            <a:br>
              <a:rPr lang="en-US"/>
            </a:br>
            <a:endParaRPr lang="en-US"/>
          </a:p>
        </p:txBody>
      </p:sp>
      <p:sp>
        <p:nvSpPr>
          <p:cNvPr id="3" name="Footer Placeholder 2"/>
          <p:cNvSpPr>
            <a:spLocks noGrp="1"/>
          </p:cNvSpPr>
          <p:nvPr>
            <p:ph type="ftr" sz="quarter" idx="12"/>
          </p:nvPr>
        </p:nvSpPr>
        <p:spPr/>
        <p:txBody>
          <a:bodyPr/>
          <a:lstStyle/>
          <a:p>
            <a:r>
              <a:rPr lang="en-US"/>
              <a:t>CONFIDENTIAL </a:t>
            </a:r>
          </a:p>
        </p:txBody>
      </p:sp>
    </p:spTree>
    <p:extLst>
      <p:ext uri="{BB962C8B-B14F-4D97-AF65-F5344CB8AC3E}">
        <p14:creationId xmlns:p14="http://schemas.microsoft.com/office/powerpoint/2010/main" val="29208368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standard)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0122408" y="6259516"/>
            <a:ext cx="1595355" cy="347472"/>
          </a:xfrm>
          <a:prstGeom prst="rect">
            <a:avLst/>
          </a:prstGeom>
        </p:spPr>
        <p:txBody>
          <a:bodyPr lIns="0" tIns="0" rIns="0" bIns="0" anchor="b"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1B427C5-C2E3-4C10-899D-ACC0DA09E6A6}" type="slidenum">
              <a:rPr lang="en-US" sz="900" smtClean="0">
                <a:solidFill>
                  <a:schemeClr val="bg1"/>
                </a:solidFill>
                <a:latin typeface="Arial" panose="020B0604020202020204" pitchFamily="34" charset="0"/>
                <a:cs typeface="Arial" panose="020B0604020202020204" pitchFamily="34" charset="0"/>
              </a:rPr>
              <a:pPr algn="r"/>
              <a:t>‹#›</a:t>
            </a:fld>
            <a:endParaRPr lang="en-US" sz="900">
              <a:solidFill>
                <a:schemeClr val="bg1"/>
              </a:solidFill>
              <a:latin typeface="Arial" panose="020B0604020202020204" pitchFamily="34" charset="0"/>
              <a:cs typeface="Arial" panose="020B0604020202020204" pitchFamily="34" charset="0"/>
            </a:endParaRPr>
          </a:p>
        </p:txBody>
      </p:sp>
      <p:sp>
        <p:nvSpPr>
          <p:cNvPr id="5" name="Title 4"/>
          <p:cNvSpPr>
            <a:spLocks noGrp="1"/>
          </p:cNvSpPr>
          <p:nvPr>
            <p:ph type="title" hasCustomPrompt="1"/>
          </p:nvPr>
        </p:nvSpPr>
        <p:spPr/>
        <p:txBody>
          <a:bodyPr/>
          <a:lstStyle>
            <a:lvl1pPr>
              <a:defRPr>
                <a:solidFill>
                  <a:schemeClr val="bg1"/>
                </a:solidFill>
              </a:defRPr>
            </a:lvl1pPr>
          </a:lstStyle>
          <a:p>
            <a:r>
              <a:rPr lang="en-US"/>
              <a:t>Click to edit Master title style</a:t>
            </a:r>
            <a:br>
              <a:rPr lang="en-US"/>
            </a:br>
            <a:endParaRPr lang="en-US"/>
          </a:p>
        </p:txBody>
      </p:sp>
      <p:sp>
        <p:nvSpPr>
          <p:cNvPr id="9" name="Text Placeholder 8"/>
          <p:cNvSpPr>
            <a:spLocks noGrp="1"/>
          </p:cNvSpPr>
          <p:nvPr>
            <p:ph type="body" sz="quarter" idx="10"/>
          </p:nvPr>
        </p:nvSpPr>
        <p:spPr>
          <a:xfrm>
            <a:off x="539496" y="1509713"/>
            <a:ext cx="5468112" cy="2907792"/>
          </a:xfrm>
          <a:prstGeom prst="rect">
            <a:avLst/>
          </a:prstGeom>
        </p:spPr>
        <p:txBody>
          <a:bodyPr lIns="0" tIns="0" rIns="0" bIns="0"/>
          <a:lstStyle>
            <a:lvl1pPr marL="365751" indent="-365751">
              <a:spcAft>
                <a:spcPts val="600"/>
              </a:spcAft>
              <a:buFont typeface="+mj-lt"/>
              <a:buAutoNum type="arabicPeriod"/>
              <a:defRPr/>
            </a:lvl1pPr>
            <a:lvl2pPr marL="731502" indent="-365751">
              <a:spcAft>
                <a:spcPts val="600"/>
              </a:spcAft>
              <a:buFont typeface="+mj-lt"/>
              <a:buAutoNum type="alphaLcParenR"/>
              <a:defRPr/>
            </a:lvl2pPr>
            <a:lvl3pPr marL="1097254" indent="-365751">
              <a:spcAft>
                <a:spcPts val="600"/>
              </a:spcAft>
              <a:buFont typeface="+mj-lt"/>
              <a:buAutoNum type="romanLcPeriod"/>
              <a:defRPr/>
            </a:lvl3pPr>
            <a:lvl4pPr marL="1097254" indent="-365751">
              <a:spcAft>
                <a:spcPts val="600"/>
              </a:spcAft>
              <a:buFont typeface="+mj-lt"/>
              <a:buAutoNum type="romanLcPeriod"/>
              <a:defRPr/>
            </a:lvl4pPr>
            <a:lvl5pPr marL="1097254" indent="-365751">
              <a:spcAft>
                <a:spcPts val="600"/>
              </a:spcAft>
              <a:buFont typeface="+mj-lt"/>
              <a:buAutoNum type="romanLcPeriod"/>
              <a:defRPr/>
            </a:lvl5pPr>
            <a:lvl6pPr marL="1097254" indent="-365751">
              <a:spcAft>
                <a:spcPts val="600"/>
              </a:spcAft>
              <a:buFont typeface="+mj-lt"/>
              <a:buAutoNum type="romanLcPeriod"/>
              <a:defRPr/>
            </a:lvl6pPr>
            <a:lvl7pPr marL="1097254" indent="-365751">
              <a:spcAft>
                <a:spcPts val="600"/>
              </a:spcAft>
              <a:buFont typeface="+mj-lt"/>
              <a:buAutoNum type="romanLcPeriod"/>
              <a:defRPr/>
            </a:lvl7pPr>
            <a:lvl8pPr marL="1097254" indent="-365751">
              <a:spcAft>
                <a:spcPts val="600"/>
              </a:spcAft>
              <a:buFont typeface="+mj-lt"/>
              <a:buAutoNum type="romanLcPeriod"/>
              <a:defRPr/>
            </a:lvl8pPr>
            <a:lvl9pPr marL="1097254" indent="-365751">
              <a:spcAft>
                <a:spcPts val="600"/>
              </a:spcAft>
              <a:buFont typeface="+mj-lt"/>
              <a:buAutoNum type="romanLcPeriod"/>
              <a:defRPr/>
            </a:lvl9pPr>
          </a:lstStyle>
          <a:p>
            <a:pPr lvl="0"/>
            <a:r>
              <a:rPr lang="en-US"/>
              <a:t>Edit Master text styles</a:t>
            </a:r>
          </a:p>
          <a:p>
            <a:pPr lvl="1"/>
            <a:r>
              <a:rPr lang="en-US"/>
              <a:t>Second level</a:t>
            </a:r>
          </a:p>
          <a:p>
            <a:pPr lvl="2"/>
            <a:r>
              <a:rPr lang="en-US"/>
              <a:t>Third level</a:t>
            </a:r>
          </a:p>
          <a:p>
            <a:pPr lvl="0"/>
            <a:r>
              <a:rPr lang="en-US"/>
              <a:t>First level</a:t>
            </a:r>
          </a:p>
        </p:txBody>
      </p:sp>
      <p:sp>
        <p:nvSpPr>
          <p:cNvPr id="10" name="Text Placeholder 8"/>
          <p:cNvSpPr>
            <a:spLocks noGrp="1"/>
          </p:cNvSpPr>
          <p:nvPr>
            <p:ph type="body" sz="quarter" idx="11"/>
          </p:nvPr>
        </p:nvSpPr>
        <p:spPr>
          <a:xfrm>
            <a:off x="6245035" y="1509713"/>
            <a:ext cx="5468112" cy="4745736"/>
          </a:xfrm>
          <a:prstGeom prst="rect">
            <a:avLst/>
          </a:prstGeom>
        </p:spPr>
        <p:txBody>
          <a:bodyPr lIns="0" tIns="0" rIns="0" bIns="0"/>
          <a:lstStyle>
            <a:lvl1pPr marL="365751" indent="-365751">
              <a:spcAft>
                <a:spcPts val="600"/>
              </a:spcAft>
              <a:buFont typeface="+mj-lt"/>
              <a:buAutoNum type="arabicPeriod"/>
              <a:defRPr/>
            </a:lvl1pPr>
            <a:lvl2pPr marL="731502" indent="-365751">
              <a:spcAft>
                <a:spcPts val="600"/>
              </a:spcAft>
              <a:buFont typeface="+mj-lt"/>
              <a:buAutoNum type="alphaLcParenR"/>
              <a:defRPr/>
            </a:lvl2pPr>
            <a:lvl3pPr marL="1097254" indent="-365751">
              <a:spcAft>
                <a:spcPts val="600"/>
              </a:spcAft>
              <a:buFont typeface="+mj-lt"/>
              <a:buAutoNum type="romanLcPeriod"/>
              <a:defRPr/>
            </a:lvl3pPr>
            <a:lvl4pPr marL="1097254" indent="-365751">
              <a:spcAft>
                <a:spcPts val="600"/>
              </a:spcAft>
              <a:buFont typeface="+mj-lt"/>
              <a:buAutoNum type="romanLcPeriod"/>
              <a:defRPr/>
            </a:lvl4pPr>
            <a:lvl5pPr marL="1097254" indent="-365751">
              <a:spcAft>
                <a:spcPts val="600"/>
              </a:spcAft>
              <a:buFont typeface="+mj-lt"/>
              <a:buAutoNum type="romanLcPeriod"/>
              <a:defRPr/>
            </a:lvl5pPr>
            <a:lvl6pPr marL="1097254" indent="-365751">
              <a:spcAft>
                <a:spcPts val="600"/>
              </a:spcAft>
              <a:buFont typeface="+mj-lt"/>
              <a:buAutoNum type="romanLcPeriod"/>
              <a:defRPr/>
            </a:lvl6pPr>
            <a:lvl7pPr marL="1097254" indent="-365751">
              <a:spcAft>
                <a:spcPts val="600"/>
              </a:spcAft>
              <a:buFont typeface="+mj-lt"/>
              <a:buAutoNum type="romanLcPeriod"/>
              <a:defRPr/>
            </a:lvl7pPr>
            <a:lvl8pPr marL="1097254" indent="-365751">
              <a:spcAft>
                <a:spcPts val="600"/>
              </a:spcAft>
              <a:buFont typeface="+mj-lt"/>
              <a:buAutoNum type="romanLcPeriod"/>
              <a:defRPr/>
            </a:lvl8pPr>
            <a:lvl9pPr marL="1097254" indent="-365751">
              <a:spcAft>
                <a:spcPts val="600"/>
              </a:spcAft>
              <a:buFont typeface="+mj-lt"/>
              <a:buAutoNum type="romanLcPeriod"/>
              <a:defRPr/>
            </a:lvl9pPr>
          </a:lstStyle>
          <a:p>
            <a:pPr lvl="0"/>
            <a:r>
              <a:rPr lang="en-US"/>
              <a:t>Edit Master text styles</a:t>
            </a:r>
          </a:p>
          <a:p>
            <a:pPr lvl="1"/>
            <a:r>
              <a:rPr lang="en-US"/>
              <a:t>Second level</a:t>
            </a:r>
          </a:p>
          <a:p>
            <a:pPr lvl="2"/>
            <a:r>
              <a:rPr lang="en-US"/>
              <a:t>Third level</a:t>
            </a:r>
          </a:p>
          <a:p>
            <a:pPr lvl="0"/>
            <a:r>
              <a:rPr lang="en-US"/>
              <a:t>First level</a:t>
            </a:r>
          </a:p>
        </p:txBody>
      </p:sp>
      <p:sp>
        <p:nvSpPr>
          <p:cNvPr id="3" name="Footer Placeholder 2"/>
          <p:cNvSpPr>
            <a:spLocks noGrp="1"/>
          </p:cNvSpPr>
          <p:nvPr>
            <p:ph type="ftr" sz="quarter" idx="12"/>
          </p:nvPr>
        </p:nvSpPr>
        <p:spPr/>
        <p:txBody>
          <a:bodyPr/>
          <a:lstStyle/>
          <a:p>
            <a:r>
              <a:rPr lang="en-US"/>
              <a:t>CONFIDENTIAL </a:t>
            </a:r>
          </a:p>
        </p:txBody>
      </p:sp>
    </p:spTree>
    <p:extLst>
      <p:ext uri="{BB962C8B-B14F-4D97-AF65-F5344CB8AC3E}">
        <p14:creationId xmlns:p14="http://schemas.microsoft.com/office/powerpoint/2010/main" val="228280591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standard)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p:cNvSpPr txBox="1">
            <a:spLocks/>
          </p:cNvSpPr>
          <p:nvPr userDrawn="1"/>
        </p:nvSpPr>
        <p:spPr>
          <a:xfrm>
            <a:off x="10122408" y="6259516"/>
            <a:ext cx="1595355" cy="347472"/>
          </a:xfrm>
          <a:prstGeom prst="rect">
            <a:avLst/>
          </a:prstGeom>
        </p:spPr>
        <p:txBody>
          <a:bodyPr lIns="0" tIns="0" rIns="0" bIns="0" anchor="b"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1B427C5-C2E3-4C10-899D-ACC0DA09E6A6}" type="slidenum">
              <a:rPr lang="en-US" sz="900" smtClean="0">
                <a:solidFill>
                  <a:schemeClr val="bg1"/>
                </a:solidFill>
                <a:latin typeface="Arial" panose="020B0604020202020204" pitchFamily="34" charset="0"/>
                <a:cs typeface="Arial" panose="020B0604020202020204" pitchFamily="34" charset="0"/>
              </a:rPr>
              <a:pPr algn="r"/>
              <a:t>‹#›</a:t>
            </a:fld>
            <a:endParaRPr lang="en-US" sz="900">
              <a:solidFill>
                <a:schemeClr val="bg1"/>
              </a:solidFill>
              <a:latin typeface="Arial" panose="020B0604020202020204" pitchFamily="34" charset="0"/>
              <a:cs typeface="Arial" panose="020B0604020202020204" pitchFamily="34" charset="0"/>
            </a:endParaRPr>
          </a:p>
        </p:txBody>
      </p:sp>
      <p:sp>
        <p:nvSpPr>
          <p:cNvPr id="5" name="Title 4"/>
          <p:cNvSpPr>
            <a:spLocks noGrp="1"/>
          </p:cNvSpPr>
          <p:nvPr>
            <p:ph type="title" hasCustomPrompt="1"/>
          </p:nvPr>
        </p:nvSpPr>
        <p:spPr/>
        <p:txBody>
          <a:bodyPr/>
          <a:lstStyle>
            <a:lvl1pPr>
              <a:defRPr>
                <a:solidFill>
                  <a:schemeClr val="bg1"/>
                </a:solidFill>
              </a:defRPr>
            </a:lvl1pPr>
          </a:lstStyle>
          <a:p>
            <a:r>
              <a:rPr lang="en-US"/>
              <a:t>Click to edit Master title style</a:t>
            </a:r>
            <a:br>
              <a:rPr lang="en-US"/>
            </a:br>
            <a:endParaRPr lang="en-US"/>
          </a:p>
        </p:txBody>
      </p:sp>
      <p:sp>
        <p:nvSpPr>
          <p:cNvPr id="9" name="Text Placeholder 8"/>
          <p:cNvSpPr>
            <a:spLocks noGrp="1"/>
          </p:cNvSpPr>
          <p:nvPr>
            <p:ph type="body" sz="quarter" idx="10"/>
          </p:nvPr>
        </p:nvSpPr>
        <p:spPr>
          <a:xfrm>
            <a:off x="2441130" y="1509713"/>
            <a:ext cx="9272016" cy="4749800"/>
          </a:xfrm>
          <a:prstGeom prst="rect">
            <a:avLst/>
          </a:prstGeom>
        </p:spPr>
        <p:txBody>
          <a:bodyPr lIns="0" tIns="0" rIns="0" bIns="0"/>
          <a:lstStyle>
            <a:lvl1pPr marL="365751" indent="-365751">
              <a:spcAft>
                <a:spcPts val="600"/>
              </a:spcAft>
              <a:buFont typeface="+mj-lt"/>
              <a:buAutoNum type="arabicPeriod"/>
              <a:defRPr/>
            </a:lvl1pPr>
            <a:lvl2pPr marL="731502" indent="-365751">
              <a:spcAft>
                <a:spcPts val="600"/>
              </a:spcAft>
              <a:buFont typeface="+mj-lt"/>
              <a:buAutoNum type="alphaLcParenR"/>
              <a:defRPr/>
            </a:lvl2pPr>
            <a:lvl3pPr marL="1097254" indent="-365751">
              <a:spcAft>
                <a:spcPts val="600"/>
              </a:spcAft>
              <a:buFont typeface="+mj-lt"/>
              <a:buAutoNum type="romanLcPeriod"/>
              <a:defRPr/>
            </a:lvl3pPr>
            <a:lvl4pPr marL="1097254" indent="-365751">
              <a:spcAft>
                <a:spcPts val="600"/>
              </a:spcAft>
              <a:buFont typeface="+mj-lt"/>
              <a:buAutoNum type="romanLcPeriod"/>
              <a:defRPr/>
            </a:lvl4pPr>
            <a:lvl5pPr marL="1097254" indent="-365751">
              <a:spcAft>
                <a:spcPts val="600"/>
              </a:spcAft>
              <a:buFont typeface="+mj-lt"/>
              <a:buAutoNum type="romanLcPeriod"/>
              <a:defRPr/>
            </a:lvl5pPr>
            <a:lvl6pPr marL="1097254" indent="-365751">
              <a:spcAft>
                <a:spcPts val="600"/>
              </a:spcAft>
              <a:buFont typeface="+mj-lt"/>
              <a:buAutoNum type="romanLcPeriod"/>
              <a:defRPr/>
            </a:lvl6pPr>
            <a:lvl7pPr marL="1097254" indent="-365751">
              <a:spcAft>
                <a:spcPts val="600"/>
              </a:spcAft>
              <a:buFont typeface="+mj-lt"/>
              <a:buAutoNum type="romanLcPeriod"/>
              <a:defRPr/>
            </a:lvl7pPr>
            <a:lvl8pPr marL="1097254" indent="-365751">
              <a:spcAft>
                <a:spcPts val="600"/>
              </a:spcAft>
              <a:buFont typeface="+mj-lt"/>
              <a:buAutoNum type="romanLcPeriod"/>
              <a:defRPr/>
            </a:lvl8pPr>
            <a:lvl9pPr marL="1097254" indent="-365751">
              <a:spcAft>
                <a:spcPts val="600"/>
              </a:spcAft>
              <a:buFont typeface="+mj-lt"/>
              <a:buAutoNum type="romanLcPeriod"/>
              <a:defRPr/>
            </a:lvl9pPr>
          </a:lstStyle>
          <a:p>
            <a:pPr lvl="0"/>
            <a:r>
              <a:rPr lang="en-US"/>
              <a:t>Edit Master text styles</a:t>
            </a:r>
          </a:p>
          <a:p>
            <a:pPr lvl="1"/>
            <a:r>
              <a:rPr lang="en-US"/>
              <a:t>Second level</a:t>
            </a:r>
          </a:p>
          <a:p>
            <a:pPr lvl="2"/>
            <a:r>
              <a:rPr lang="en-US"/>
              <a:t>Third level</a:t>
            </a:r>
          </a:p>
          <a:p>
            <a:pPr lvl="0"/>
            <a:r>
              <a:rPr lang="en-US"/>
              <a:t>First level</a:t>
            </a:r>
          </a:p>
        </p:txBody>
      </p:sp>
      <p:sp>
        <p:nvSpPr>
          <p:cNvPr id="3" name="Footer Placeholder 2"/>
          <p:cNvSpPr>
            <a:spLocks noGrp="1"/>
          </p:cNvSpPr>
          <p:nvPr>
            <p:ph type="ftr" sz="quarter" idx="11"/>
          </p:nvPr>
        </p:nvSpPr>
        <p:spPr/>
        <p:txBody>
          <a:bodyPr/>
          <a:lstStyle/>
          <a:p>
            <a:r>
              <a:rPr lang="en-US"/>
              <a:t>CONFIDENTIAL </a:t>
            </a:r>
          </a:p>
        </p:txBody>
      </p:sp>
    </p:spTree>
    <p:extLst>
      <p:ext uri="{BB962C8B-B14F-4D97-AF65-F5344CB8AC3E}">
        <p14:creationId xmlns:p14="http://schemas.microsoft.com/office/powerpoint/2010/main" val="68330864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33444" y="3135492"/>
            <a:ext cx="3840480" cy="708758"/>
          </a:xfrm>
          <a:prstGeom prst="rect">
            <a:avLst/>
          </a:prstGeom>
        </p:spPr>
      </p:pic>
      <p:sp>
        <p:nvSpPr>
          <p:cNvPr id="3" name="Rectangle 2"/>
          <p:cNvSpPr/>
          <p:nvPr userDrawn="1"/>
        </p:nvSpPr>
        <p:spPr bwMode="white">
          <a:xfrm>
            <a:off x="0" y="6096000"/>
            <a:ext cx="12252325"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5002568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with disclaimer">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33444" y="3135492"/>
            <a:ext cx="3840480" cy="708758"/>
          </a:xfrm>
          <a:prstGeom prst="rect">
            <a:avLst/>
          </a:prstGeom>
        </p:spPr>
      </p:pic>
      <p:sp>
        <p:nvSpPr>
          <p:cNvPr id="3" name="Rectangle 2"/>
          <p:cNvSpPr/>
          <p:nvPr userDrawn="1"/>
        </p:nvSpPr>
        <p:spPr bwMode="white">
          <a:xfrm>
            <a:off x="0" y="6096000"/>
            <a:ext cx="12252325"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Box 3"/>
          <p:cNvSpPr txBox="1"/>
          <p:nvPr userDrawn="1"/>
        </p:nvSpPr>
        <p:spPr>
          <a:xfrm>
            <a:off x="544513" y="6272784"/>
            <a:ext cx="11172825" cy="381000"/>
          </a:xfrm>
          <a:prstGeom prst="rect">
            <a:avLst/>
          </a:prstGeom>
          <a:noFill/>
        </p:spPr>
        <p:txBody>
          <a:bodyPr wrap="square" lIns="0" tIns="0" rIns="0" bIns="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a:t>This document and all information herein are confidential, and may not be used, reproduced or distributed without prior authorization of </a:t>
            </a:r>
            <a:r>
              <a:rPr lang="en-US" sz="800" err="1"/>
              <a:t>TechnipFMC</a:t>
            </a:r>
            <a:r>
              <a:rPr lang="en-US" sz="800"/>
              <a:t>.</a:t>
            </a:r>
          </a:p>
        </p:txBody>
      </p:sp>
    </p:spTree>
    <p:extLst>
      <p:ext uri="{BB962C8B-B14F-4D97-AF65-F5344CB8AC3E}">
        <p14:creationId xmlns:p14="http://schemas.microsoft.com/office/powerpoint/2010/main" val="4201264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no photo">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749300" y="3968496"/>
            <a:ext cx="5780221" cy="755650"/>
          </a:xfrm>
          <a:prstGeom prst="rect">
            <a:avLst/>
          </a:prstGeom>
        </p:spPr>
        <p:txBody>
          <a:bodyPr lIns="0" tIns="0" rIns="0" bIns="0" anchor="t" anchorCtr="0"/>
          <a:lstStyle>
            <a:lvl1pPr marL="0" indent="0">
              <a:lnSpc>
                <a:spcPct val="100000"/>
              </a:lnSpc>
              <a:spcBef>
                <a:spcPts val="0"/>
              </a:spcBef>
              <a:buNone/>
              <a:defRPr sz="1800"/>
            </a:lvl1pPr>
            <a:lvl2pPr marL="0" indent="0">
              <a:lnSpc>
                <a:spcPct val="100000"/>
              </a:lnSpc>
              <a:spcBef>
                <a:spcPts val="0"/>
              </a:spcBef>
              <a:buNone/>
              <a:defRPr sz="1800"/>
            </a:lvl2pPr>
            <a:lvl3pPr marL="0" indent="0">
              <a:lnSpc>
                <a:spcPct val="100000"/>
              </a:lnSpc>
              <a:spcBef>
                <a:spcPts val="0"/>
              </a:spcBef>
              <a:buNone/>
              <a:defRPr sz="1800"/>
            </a:lvl3pPr>
            <a:lvl4pPr marL="0" indent="0">
              <a:lnSpc>
                <a:spcPct val="100000"/>
              </a:lnSpc>
              <a:spcBef>
                <a:spcPts val="0"/>
              </a:spcBef>
              <a:buNone/>
              <a:defRPr/>
            </a:lvl4pPr>
            <a:lvl5pPr marL="0" indent="0">
              <a:lnSpc>
                <a:spcPct val="100000"/>
              </a:lnSpc>
              <a:spcBef>
                <a:spcPts val="0"/>
              </a:spcBef>
              <a:buNone/>
              <a:defRPr/>
            </a:lvl5pPr>
            <a:lvl6pPr marL="0" indent="0">
              <a:spcBef>
                <a:spcPts val="0"/>
              </a:spcBef>
              <a:buNone/>
              <a:defRPr/>
            </a:lvl6pPr>
            <a:lvl7pPr marL="0" indent="0">
              <a:lnSpc>
                <a:spcPct val="100000"/>
              </a:lnSpc>
              <a:spcBef>
                <a:spcPts val="0"/>
              </a:spcBef>
              <a:buNone/>
              <a:defRPr/>
            </a:lvl7pPr>
            <a:lvl8pPr marL="0" indent="0">
              <a:lnSpc>
                <a:spcPct val="100000"/>
              </a:lnSpc>
              <a:spcBef>
                <a:spcPts val="0"/>
              </a:spcBef>
              <a:buNone/>
              <a:defRPr/>
            </a:lvl8pPr>
            <a:lvl9pPr marL="0" indent="0">
              <a:lnSpc>
                <a:spcPct val="100000"/>
              </a:lnSpc>
              <a:spcBef>
                <a:spcPts val="0"/>
              </a:spcBef>
              <a:buNone/>
              <a:defRPr/>
            </a:lvl9pPr>
          </a:lstStyle>
          <a:p>
            <a:pPr lvl="0"/>
            <a:r>
              <a:rPr lang="en-US"/>
              <a:t>Click to edit Master text styles</a:t>
            </a:r>
          </a:p>
        </p:txBody>
      </p:sp>
      <p:sp>
        <p:nvSpPr>
          <p:cNvPr id="9" name="Date Placeholder 8"/>
          <p:cNvSpPr>
            <a:spLocks noGrp="1"/>
          </p:cNvSpPr>
          <p:nvPr>
            <p:ph type="dt" sz="half" idx="14"/>
          </p:nvPr>
        </p:nvSpPr>
        <p:spPr>
          <a:xfrm>
            <a:off x="749300" y="5949284"/>
            <a:ext cx="2546969" cy="365125"/>
          </a:xfrm>
        </p:spPr>
        <p:txBody>
          <a:bodyPr lIns="0" tIns="0" rIns="0" bIns="0" anchor="b" anchorCtr="0"/>
          <a:lstStyle>
            <a:lvl1pPr>
              <a:defRPr lang="en-US" sz="1400" kern="1200" smtClean="0">
                <a:solidFill>
                  <a:schemeClr val="tx1"/>
                </a:solidFill>
                <a:latin typeface="Arial" panose="020B0604020202020204" pitchFamily="34" charset="0"/>
                <a:ea typeface="+mn-ea"/>
                <a:cs typeface="Arial" panose="020B0604020202020204" pitchFamily="34" charset="0"/>
              </a:defRPr>
            </a:lvl1pPr>
          </a:lstStyle>
          <a:p>
            <a:fld id="{30E404E7-B8F2-4E70-99AD-8E8EFF2A09DF}" type="datetime1">
              <a:rPr lang="en-US" smtClean="0"/>
              <a:t>5/8/2023</a:t>
            </a:fld>
            <a:endParaRPr lang="en-US"/>
          </a:p>
        </p:txBody>
      </p:sp>
      <p:sp>
        <p:nvSpPr>
          <p:cNvPr id="12" name="Title 11"/>
          <p:cNvSpPr>
            <a:spLocks noGrp="1"/>
          </p:cNvSpPr>
          <p:nvPr>
            <p:ph type="title"/>
          </p:nvPr>
        </p:nvSpPr>
        <p:spPr>
          <a:xfrm>
            <a:off x="749300" y="2651764"/>
            <a:ext cx="5781583" cy="1307465"/>
          </a:xfrm>
        </p:spPr>
        <p:txBody>
          <a:bodyPr/>
          <a:lstStyle>
            <a:lvl1pPr>
              <a:lnSpc>
                <a:spcPts val="3200"/>
              </a:lnSpc>
              <a:defRPr/>
            </a:lvl1pPr>
          </a:lstStyle>
          <a:p>
            <a:r>
              <a:rPr lang="en-US"/>
              <a:t>Click to edit Master title style</a:t>
            </a:r>
          </a:p>
        </p:txBody>
      </p:sp>
    </p:spTree>
    <p:extLst>
      <p:ext uri="{BB962C8B-B14F-4D97-AF65-F5344CB8AC3E}">
        <p14:creationId xmlns:p14="http://schemas.microsoft.com/office/powerpoint/2010/main" val="3140066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no photo/with disclaimer">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749300" y="3968496"/>
            <a:ext cx="5780221" cy="755650"/>
          </a:xfrm>
          <a:prstGeom prst="rect">
            <a:avLst/>
          </a:prstGeom>
        </p:spPr>
        <p:txBody>
          <a:bodyPr lIns="0" tIns="0" rIns="0" bIns="0" anchor="t" anchorCtr="0"/>
          <a:lstStyle>
            <a:lvl1pPr marL="0" indent="0">
              <a:lnSpc>
                <a:spcPct val="100000"/>
              </a:lnSpc>
              <a:spcBef>
                <a:spcPts val="0"/>
              </a:spcBef>
              <a:buNone/>
              <a:defRPr sz="1800"/>
            </a:lvl1pPr>
            <a:lvl2pPr marL="0" indent="0">
              <a:lnSpc>
                <a:spcPct val="100000"/>
              </a:lnSpc>
              <a:spcBef>
                <a:spcPts val="0"/>
              </a:spcBef>
              <a:buNone/>
              <a:defRPr sz="1800"/>
            </a:lvl2pPr>
            <a:lvl3pPr marL="0" indent="0">
              <a:lnSpc>
                <a:spcPct val="100000"/>
              </a:lnSpc>
              <a:spcBef>
                <a:spcPts val="0"/>
              </a:spcBef>
              <a:buNone/>
              <a:defRPr sz="1800"/>
            </a:lvl3pPr>
            <a:lvl4pPr marL="0" indent="0">
              <a:lnSpc>
                <a:spcPct val="100000"/>
              </a:lnSpc>
              <a:spcBef>
                <a:spcPts val="0"/>
              </a:spcBef>
              <a:buNone/>
              <a:defRPr/>
            </a:lvl4pPr>
            <a:lvl5pPr marL="0" indent="0">
              <a:lnSpc>
                <a:spcPct val="100000"/>
              </a:lnSpc>
              <a:spcBef>
                <a:spcPts val="0"/>
              </a:spcBef>
              <a:buNone/>
              <a:defRPr/>
            </a:lvl5pPr>
            <a:lvl6pPr marL="0" indent="0">
              <a:spcBef>
                <a:spcPts val="0"/>
              </a:spcBef>
              <a:buNone/>
              <a:defRPr/>
            </a:lvl6pPr>
            <a:lvl7pPr marL="0" indent="0">
              <a:lnSpc>
                <a:spcPct val="100000"/>
              </a:lnSpc>
              <a:spcBef>
                <a:spcPts val="0"/>
              </a:spcBef>
              <a:buNone/>
              <a:defRPr/>
            </a:lvl7pPr>
            <a:lvl8pPr marL="0" indent="0">
              <a:lnSpc>
                <a:spcPct val="100000"/>
              </a:lnSpc>
              <a:spcBef>
                <a:spcPts val="0"/>
              </a:spcBef>
              <a:buNone/>
              <a:defRPr/>
            </a:lvl8pPr>
            <a:lvl9pPr marL="0" indent="0">
              <a:lnSpc>
                <a:spcPct val="100000"/>
              </a:lnSpc>
              <a:spcBef>
                <a:spcPts val="0"/>
              </a:spcBef>
              <a:buNone/>
              <a:defRPr/>
            </a:lvl9pPr>
          </a:lstStyle>
          <a:p>
            <a:pPr lvl="0"/>
            <a:r>
              <a:rPr lang="en-US"/>
              <a:t>Click to edit Master text styles</a:t>
            </a:r>
          </a:p>
        </p:txBody>
      </p:sp>
      <p:sp>
        <p:nvSpPr>
          <p:cNvPr id="9" name="Date Placeholder 8"/>
          <p:cNvSpPr>
            <a:spLocks noGrp="1"/>
          </p:cNvSpPr>
          <p:nvPr>
            <p:ph type="dt" sz="half" idx="14"/>
          </p:nvPr>
        </p:nvSpPr>
        <p:spPr>
          <a:xfrm>
            <a:off x="749300" y="5949284"/>
            <a:ext cx="2546969" cy="365125"/>
          </a:xfrm>
        </p:spPr>
        <p:txBody>
          <a:bodyPr lIns="0" tIns="0" rIns="0" bIns="0" anchor="b" anchorCtr="0"/>
          <a:lstStyle>
            <a:lvl1pPr>
              <a:defRPr lang="en-US" sz="1400" kern="1200" smtClean="0">
                <a:solidFill>
                  <a:schemeClr val="tx1"/>
                </a:solidFill>
                <a:latin typeface="Arial" panose="020B0604020202020204" pitchFamily="34" charset="0"/>
                <a:ea typeface="+mn-ea"/>
                <a:cs typeface="Arial" panose="020B0604020202020204" pitchFamily="34" charset="0"/>
              </a:defRPr>
            </a:lvl1pPr>
          </a:lstStyle>
          <a:p>
            <a:fld id="{DC6216F5-9126-4613-9191-CF9644E8C39A}" type="datetime1">
              <a:rPr lang="en-US" smtClean="0"/>
              <a:t>5/8/2023</a:t>
            </a:fld>
            <a:endParaRPr lang="en-US"/>
          </a:p>
        </p:txBody>
      </p:sp>
      <p:sp>
        <p:nvSpPr>
          <p:cNvPr id="12" name="Title 11"/>
          <p:cNvSpPr>
            <a:spLocks noGrp="1"/>
          </p:cNvSpPr>
          <p:nvPr>
            <p:ph type="title"/>
          </p:nvPr>
        </p:nvSpPr>
        <p:spPr>
          <a:xfrm>
            <a:off x="749300" y="2651764"/>
            <a:ext cx="5781583" cy="1307465"/>
          </a:xfrm>
        </p:spPr>
        <p:txBody>
          <a:bodyPr/>
          <a:lstStyle>
            <a:lvl1pPr>
              <a:lnSpc>
                <a:spcPts val="3200"/>
              </a:lnSpc>
              <a:defRPr/>
            </a:lvl1pPr>
          </a:lstStyle>
          <a:p>
            <a:r>
              <a:rPr lang="en-US"/>
              <a:t>Click to edit Master title style</a:t>
            </a:r>
          </a:p>
        </p:txBody>
      </p:sp>
      <p:sp>
        <p:nvSpPr>
          <p:cNvPr id="5" name="TextBox 4"/>
          <p:cNvSpPr txBox="1"/>
          <p:nvPr userDrawn="1"/>
        </p:nvSpPr>
        <p:spPr>
          <a:xfrm>
            <a:off x="749300" y="6400800"/>
            <a:ext cx="3700462" cy="381000"/>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a:t>This document and all information herein are confidential, and may not be used, reproduced or distributed without prior authorization of </a:t>
            </a:r>
            <a:r>
              <a:rPr lang="en-US" sz="800" err="1"/>
              <a:t>TechnipFMC</a:t>
            </a:r>
            <a:r>
              <a:rPr lang="en-US" sz="800"/>
              <a:t>.</a:t>
            </a:r>
          </a:p>
        </p:txBody>
      </p:sp>
    </p:spTree>
    <p:extLst>
      <p:ext uri="{BB962C8B-B14F-4D97-AF65-F5344CB8AC3E}">
        <p14:creationId xmlns:p14="http://schemas.microsoft.com/office/powerpoint/2010/main" val="244540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1"/>
          </p:nvPr>
        </p:nvSpPr>
        <p:spPr>
          <a:xfrm>
            <a:off x="539496" y="1509716"/>
            <a:ext cx="11173968" cy="4753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2"/>
          </p:nvPr>
        </p:nvSpPr>
        <p:spPr/>
        <p:txBody>
          <a:bodyPr/>
          <a:lstStyle/>
          <a:p>
            <a:r>
              <a:rPr lang="en-US"/>
              <a:t>CONFIDENTIAL </a:t>
            </a:r>
          </a:p>
        </p:txBody>
      </p:sp>
    </p:spTree>
    <p:extLst>
      <p:ext uri="{BB962C8B-B14F-4D97-AF65-F5344CB8AC3E}">
        <p14:creationId xmlns:p14="http://schemas.microsoft.com/office/powerpoint/2010/main" val="55545662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2"/>
          </p:nvPr>
        </p:nvSpPr>
        <p:spPr>
          <a:xfrm>
            <a:off x="539496" y="1509714"/>
            <a:ext cx="5468112" cy="47529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6245035" y="1509712"/>
            <a:ext cx="5468112" cy="47529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4"/>
          </p:nvPr>
        </p:nvSpPr>
        <p:spPr/>
        <p:txBody>
          <a:bodyPr/>
          <a:lstStyle/>
          <a:p>
            <a:r>
              <a:rPr lang="en-US"/>
              <a:t>CONFIDENTIAL </a:t>
            </a:r>
          </a:p>
        </p:txBody>
      </p:sp>
    </p:spTree>
    <p:extLst>
      <p:ext uri="{BB962C8B-B14F-4D97-AF65-F5344CB8AC3E}">
        <p14:creationId xmlns:p14="http://schemas.microsoft.com/office/powerpoint/2010/main" val="251147423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539496" y="1509712"/>
            <a:ext cx="3566160" cy="4753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quarter" idx="11"/>
          </p:nvPr>
        </p:nvSpPr>
        <p:spPr>
          <a:xfrm>
            <a:off x="4343083" y="1509712"/>
            <a:ext cx="3566160" cy="4753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quarter" idx="12"/>
          </p:nvPr>
        </p:nvSpPr>
        <p:spPr>
          <a:xfrm>
            <a:off x="8145464" y="1509716"/>
            <a:ext cx="3566160" cy="4753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3"/>
          </p:nvPr>
        </p:nvSpPr>
        <p:spPr/>
        <p:txBody>
          <a:bodyPr/>
          <a:lstStyle/>
          <a:p>
            <a:r>
              <a:rPr lang="en-US"/>
              <a:t>CONFIDENTIAL </a:t>
            </a:r>
          </a:p>
        </p:txBody>
      </p:sp>
    </p:spTree>
    <p:extLst>
      <p:ext uri="{BB962C8B-B14F-4D97-AF65-F5344CB8AC3E}">
        <p14:creationId xmlns:p14="http://schemas.microsoft.com/office/powerpoint/2010/main" val="127604274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rst column w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539496" y="1509716"/>
            <a:ext cx="7370064" cy="4753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p:cNvSpPr>
            <a:spLocks noGrp="1"/>
          </p:cNvSpPr>
          <p:nvPr>
            <p:ph sz="quarter" idx="11"/>
          </p:nvPr>
        </p:nvSpPr>
        <p:spPr>
          <a:xfrm>
            <a:off x="8146987" y="1509712"/>
            <a:ext cx="3566160" cy="4753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2"/>
          </p:nvPr>
        </p:nvSpPr>
        <p:spPr/>
        <p:txBody>
          <a:bodyPr/>
          <a:lstStyle/>
          <a:p>
            <a:r>
              <a:rPr lang="en-US"/>
              <a:t>CONFIDENTIAL </a:t>
            </a:r>
          </a:p>
        </p:txBody>
      </p:sp>
    </p:spTree>
    <p:extLst>
      <p:ext uri="{BB962C8B-B14F-4D97-AF65-F5344CB8AC3E}">
        <p14:creationId xmlns:p14="http://schemas.microsoft.com/office/powerpoint/2010/main" val="10074987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rst column nar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5"/>
          <p:cNvSpPr>
            <a:spLocks noGrp="1"/>
          </p:cNvSpPr>
          <p:nvPr>
            <p:ph sz="quarter" idx="11"/>
          </p:nvPr>
        </p:nvSpPr>
        <p:spPr>
          <a:xfrm>
            <a:off x="539496" y="1509716"/>
            <a:ext cx="3566160" cy="47539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5"/>
          <p:cNvSpPr>
            <a:spLocks noGrp="1"/>
          </p:cNvSpPr>
          <p:nvPr>
            <p:ph sz="quarter" idx="12"/>
          </p:nvPr>
        </p:nvSpPr>
        <p:spPr>
          <a:xfrm>
            <a:off x="4343083" y="1509712"/>
            <a:ext cx="7370064" cy="4753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3"/>
          </p:nvPr>
        </p:nvSpPr>
        <p:spPr/>
        <p:txBody>
          <a:bodyPr/>
          <a:lstStyle/>
          <a:p>
            <a:r>
              <a:rPr lang="en-US"/>
              <a:t>CONFIDENTIAL </a:t>
            </a:r>
          </a:p>
        </p:txBody>
      </p:sp>
    </p:spTree>
    <p:extLst>
      <p:ext uri="{BB962C8B-B14F-4D97-AF65-F5344CB8AC3E}">
        <p14:creationId xmlns:p14="http://schemas.microsoft.com/office/powerpoint/2010/main" val="4275917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5.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749808" y="5952748"/>
            <a:ext cx="2756773" cy="365125"/>
          </a:xfrm>
          <a:prstGeom prst="rect">
            <a:avLst/>
          </a:prstGeom>
        </p:spPr>
        <p:txBody>
          <a:bodyPr vert="horz" lIns="0" tIns="0" rIns="0" bIns="0" rtlCol="0" anchor="b" anchorCtr="0"/>
          <a:lstStyle>
            <a:lvl1pPr algn="l">
              <a:defRPr sz="1400">
                <a:solidFill>
                  <a:schemeClr val="tx1"/>
                </a:solidFill>
              </a:defRPr>
            </a:lvl1pPr>
          </a:lstStyle>
          <a:p>
            <a:fld id="{0B3C8A98-B49B-4658-AB4E-F21C50B1A7AA}" type="datetime1">
              <a:rPr lang="en-US" smtClean="0"/>
              <a:t>5/8/2023</a:t>
            </a:fld>
            <a:endParaRPr lang="en-US"/>
          </a:p>
        </p:txBody>
      </p:sp>
      <p:sp>
        <p:nvSpPr>
          <p:cNvPr id="3" name="Title Placeholder 2"/>
          <p:cNvSpPr>
            <a:spLocks noGrp="1"/>
          </p:cNvSpPr>
          <p:nvPr>
            <p:ph type="title"/>
          </p:nvPr>
        </p:nvSpPr>
        <p:spPr>
          <a:xfrm>
            <a:off x="749808" y="2944976"/>
            <a:ext cx="5991387" cy="2011680"/>
          </a:xfrm>
          <a:prstGeom prst="rect">
            <a:avLst/>
          </a:prstGeom>
        </p:spPr>
        <p:txBody>
          <a:bodyPr vert="horz" lIns="0" tIns="0" rIns="0" bIns="0" rtlCol="0" anchor="t" anchorCtr="0">
            <a:noAutofit/>
          </a:bodyPr>
          <a:lstStyle/>
          <a:p>
            <a:r>
              <a:rPr lang="en-US"/>
              <a:t>Click to edit Master title style</a:t>
            </a:r>
          </a:p>
        </p:txBody>
      </p:sp>
    </p:spTree>
    <p:extLst>
      <p:ext uri="{BB962C8B-B14F-4D97-AF65-F5344CB8AC3E}">
        <p14:creationId xmlns:p14="http://schemas.microsoft.com/office/powerpoint/2010/main" val="2467241459"/>
      </p:ext>
    </p:extLst>
  </p:cSld>
  <p:clrMap bg1="lt1" tx1="dk1" bg2="lt2" tx2="dk2" accent1="accent1" accent2="accent2" accent3="accent3" accent4="accent4" accent5="accent5" accent6="accent6" hlink="hlink" folHlink="folHlink"/>
  <p:sldLayoutIdLst>
    <p:sldLayoutId id="2147483670" r:id="rId1"/>
    <p:sldLayoutId id="2147483739" r:id="rId2"/>
    <p:sldLayoutId id="2147483726" r:id="rId3"/>
    <p:sldLayoutId id="2147483740" r:id="rId4"/>
  </p:sldLayoutIdLst>
  <p:hf hdr="0"/>
  <p:txStyles>
    <p:titleStyle>
      <a:lvl1pPr algn="l" defTabSz="914378" rtl="0" eaLnBrk="1" latinLnBrk="0" hangingPunct="1">
        <a:lnSpc>
          <a:spcPts val="3200"/>
        </a:lnSpc>
        <a:spcBef>
          <a:spcPct val="0"/>
        </a:spcBef>
        <a:buNone/>
        <a:defRPr sz="32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3"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2"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9"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7" algn="l" defTabSz="914378" rtl="0" eaLnBrk="1" latinLnBrk="0" hangingPunct="1">
        <a:defRPr sz="1800" kern="1200">
          <a:solidFill>
            <a:schemeClr val="tx1"/>
          </a:solidFill>
          <a:latin typeface="+mn-lt"/>
          <a:ea typeface="+mn-ea"/>
          <a:cs typeface="+mn-cs"/>
        </a:defRPr>
      </a:lvl4pPr>
      <a:lvl5pPr marL="1828756" algn="l" defTabSz="914378" rtl="0" eaLnBrk="1" latinLnBrk="0" hangingPunct="1">
        <a:defRPr sz="1800" kern="1200">
          <a:solidFill>
            <a:schemeClr val="tx1"/>
          </a:solidFill>
          <a:latin typeface="+mn-lt"/>
          <a:ea typeface="+mn-ea"/>
          <a:cs typeface="+mn-cs"/>
        </a:defRPr>
      </a:lvl5pPr>
      <a:lvl6pPr marL="2285945" algn="l" defTabSz="914378" rtl="0" eaLnBrk="1" latinLnBrk="0" hangingPunct="1">
        <a:defRPr sz="1800" kern="1200">
          <a:solidFill>
            <a:schemeClr val="tx1"/>
          </a:solidFill>
          <a:latin typeface="+mn-lt"/>
          <a:ea typeface="+mn-ea"/>
          <a:cs typeface="+mn-cs"/>
        </a:defRPr>
      </a:lvl6pPr>
      <a:lvl7pPr marL="2743134" algn="l" defTabSz="914378" rtl="0" eaLnBrk="1" latinLnBrk="0" hangingPunct="1">
        <a:defRPr sz="1800" kern="1200">
          <a:solidFill>
            <a:schemeClr val="tx1"/>
          </a:solidFill>
          <a:latin typeface="+mn-lt"/>
          <a:ea typeface="+mn-ea"/>
          <a:cs typeface="+mn-cs"/>
        </a:defRPr>
      </a:lvl7pPr>
      <a:lvl8pPr marL="3200323" algn="l" defTabSz="914378" rtl="0" eaLnBrk="1" latinLnBrk="0" hangingPunct="1">
        <a:defRPr sz="1800" kern="1200">
          <a:solidFill>
            <a:schemeClr val="tx1"/>
          </a:solidFill>
          <a:latin typeface="+mn-lt"/>
          <a:ea typeface="+mn-ea"/>
          <a:cs typeface="+mn-cs"/>
        </a:defRPr>
      </a:lvl8pPr>
      <a:lvl9pPr marL="3657512"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2" userDrawn="1">
          <p15:clr>
            <a:srgbClr val="F26B43"/>
          </p15:clr>
        </p15:guide>
        <p15:guide id="3" orient="horz" pos="1866" userDrawn="1">
          <p15:clr>
            <a:srgbClr val="F26B43"/>
          </p15:clr>
        </p15:guide>
        <p15:guide id="4" orient="horz" pos="249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39496" y="274324"/>
            <a:ext cx="11173968" cy="824027"/>
          </a:xfrm>
          <a:prstGeom prst="rect">
            <a:avLst/>
          </a:prstGeom>
        </p:spPr>
        <p:txBody>
          <a:bodyPr vert="horz" lIns="0" tIns="0" rIns="0" bIns="0" rtlCol="0" anchor="t" anchorCtr="0">
            <a:noAutofit/>
          </a:bodyPr>
          <a:lstStyle/>
          <a:p>
            <a:r>
              <a:rPr lang="en-US"/>
              <a:t>Click to edit Master title style</a:t>
            </a:r>
            <a:br>
              <a:rPr lang="en-US"/>
            </a:br>
            <a:endParaRPr lang="en-US"/>
          </a:p>
        </p:txBody>
      </p:sp>
      <p:sp>
        <p:nvSpPr>
          <p:cNvPr id="18" name="Slide Number Placeholder 5"/>
          <p:cNvSpPr txBox="1">
            <a:spLocks/>
          </p:cNvSpPr>
          <p:nvPr userDrawn="1"/>
        </p:nvSpPr>
        <p:spPr>
          <a:xfrm>
            <a:off x="10122408" y="6259706"/>
            <a:ext cx="1595355" cy="347472"/>
          </a:xfrm>
          <a:prstGeom prst="rect">
            <a:avLst/>
          </a:prstGeom>
        </p:spPr>
        <p:txBody>
          <a:bodyPr lIns="0" tIns="0" rIns="0" bIns="0" anchor="b"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1B427C5-C2E3-4C10-899D-ACC0DA09E6A6}" type="slidenum">
              <a:rPr lang="en-US" sz="900" smtClean="0">
                <a:latin typeface="Arial" panose="020B0604020202020204" pitchFamily="34" charset="0"/>
                <a:cs typeface="Arial" panose="020B0604020202020204" pitchFamily="34" charset="0"/>
              </a:rPr>
              <a:pPr algn="r"/>
              <a:t>‹#›</a:t>
            </a:fld>
            <a:endParaRPr lang="en-US" sz="900">
              <a:latin typeface="Arial" panose="020B0604020202020204" pitchFamily="34" charset="0"/>
              <a:cs typeface="Arial" panose="020B0604020202020204" pitchFamily="34" charset="0"/>
            </a:endParaRPr>
          </a:p>
        </p:txBody>
      </p:sp>
      <p:sp>
        <p:nvSpPr>
          <p:cNvPr id="2" name="Text Placeholder 1"/>
          <p:cNvSpPr>
            <a:spLocks noGrp="1"/>
          </p:cNvSpPr>
          <p:nvPr>
            <p:ph type="body" idx="1"/>
          </p:nvPr>
        </p:nvSpPr>
        <p:spPr>
          <a:xfrm>
            <a:off x="539496" y="1508760"/>
            <a:ext cx="11173968" cy="475488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
          <p:cNvSpPr>
            <a:spLocks noGrp="1"/>
          </p:cNvSpPr>
          <p:nvPr>
            <p:ph type="ftr" sz="quarter" idx="3"/>
          </p:nvPr>
        </p:nvSpPr>
        <p:spPr>
          <a:xfrm>
            <a:off x="8146987" y="6263640"/>
            <a:ext cx="1660525" cy="338328"/>
          </a:xfrm>
          <a:prstGeom prst="rect">
            <a:avLst/>
          </a:prstGeom>
        </p:spPr>
        <p:txBody>
          <a:bodyPr vert="horz" wrap="square" lIns="0" tIns="0" rIns="0" bIns="0" rtlCol="0" anchor="b" anchorCtr="0"/>
          <a:lstStyle>
            <a:lvl1pPr algn="l">
              <a:defRPr sz="900">
                <a:solidFill>
                  <a:srgbClr val="53565A"/>
                </a:solidFill>
              </a:defRPr>
            </a:lvl1pPr>
          </a:lstStyle>
          <a:p>
            <a:r>
              <a:rPr lang="en-US"/>
              <a:t>CONFIDENTIAL </a:t>
            </a: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7677" t="19725" r="7458" b="22905"/>
          <a:stretch/>
        </p:blipFill>
        <p:spPr>
          <a:xfrm>
            <a:off x="523876" y="6421472"/>
            <a:ext cx="1447800" cy="324613"/>
          </a:xfrm>
          <a:prstGeom prst="rect">
            <a:avLst/>
          </a:prstGeom>
        </p:spPr>
      </p:pic>
    </p:spTree>
    <p:extLst>
      <p:ext uri="{BB962C8B-B14F-4D97-AF65-F5344CB8AC3E}">
        <p14:creationId xmlns:p14="http://schemas.microsoft.com/office/powerpoint/2010/main" val="2431178274"/>
      </p:ext>
    </p:extLst>
  </p:cSld>
  <p:clrMap bg1="lt1" tx1="dk1" bg2="lt2" tx2="dk2" accent1="accent1" accent2="accent2" accent3="accent3" accent4="accent4" accent5="accent5" accent6="accent6" hlink="hlink" folHlink="folHlink"/>
  <p:sldLayoutIdLst>
    <p:sldLayoutId id="2147483677" r:id="rId1"/>
    <p:sldLayoutId id="2147483689" r:id="rId2"/>
    <p:sldLayoutId id="2147483690" r:id="rId3"/>
    <p:sldLayoutId id="2147483693" r:id="rId4"/>
    <p:sldLayoutId id="2147483694" r:id="rId5"/>
    <p:sldLayoutId id="2147483695" r:id="rId6"/>
    <p:sldLayoutId id="2147483691" r:id="rId7"/>
  </p:sldLayoutIdLst>
  <p:hf hdr="0"/>
  <p:txStyles>
    <p:titleStyle>
      <a:lvl1pPr algn="l" defTabSz="914378" rtl="0" eaLnBrk="1" latinLnBrk="0" hangingPunct="1">
        <a:lnSpc>
          <a:spcPts val="32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0"/>
        </a:spcBef>
        <a:spcAft>
          <a:spcPts val="600"/>
        </a:spcAft>
        <a:buFont typeface="Arial" panose="020B0604020202020204" pitchFamily="34" charset="0"/>
        <a:buNone/>
        <a:defRPr sz="2000" b="1" kern="1200">
          <a:solidFill>
            <a:srgbClr val="512D6D"/>
          </a:solidFill>
          <a:latin typeface="+mn-lt"/>
          <a:ea typeface="+mn-ea"/>
          <a:cs typeface="+mn-cs"/>
        </a:defRPr>
      </a:lvl1pPr>
      <a:lvl2pPr marL="0" indent="0" algn="l" defTabSz="914378" rtl="0" eaLnBrk="1" latinLnBrk="0" hangingPunct="1">
        <a:lnSpc>
          <a:spcPct val="100000"/>
        </a:lnSpc>
        <a:spcBef>
          <a:spcPts val="0"/>
        </a:spcBef>
        <a:spcAft>
          <a:spcPts val="600"/>
        </a:spcAft>
        <a:buFontTx/>
        <a:buNone/>
        <a:defRPr sz="2000" kern="1200">
          <a:solidFill>
            <a:srgbClr val="53565A"/>
          </a:solidFill>
          <a:latin typeface="+mn-lt"/>
          <a:ea typeface="+mn-ea"/>
          <a:cs typeface="+mn-cs"/>
        </a:defRPr>
      </a:lvl2pPr>
      <a:lvl3pPr marL="182875" indent="-182875" algn="l" defTabSz="914378" rtl="0" eaLnBrk="1" latinLnBrk="0" hangingPunct="1">
        <a:lnSpc>
          <a:spcPct val="100000"/>
        </a:lnSpc>
        <a:spcBef>
          <a:spcPts val="0"/>
        </a:spcBef>
        <a:spcAft>
          <a:spcPts val="600"/>
        </a:spcAft>
        <a:buFont typeface="Arial" panose="020B0604020202020204" pitchFamily="34" charset="0"/>
        <a:buChar char="•"/>
        <a:defRPr sz="1800" kern="1200">
          <a:solidFill>
            <a:srgbClr val="53565A"/>
          </a:solidFill>
          <a:latin typeface="+mn-lt"/>
          <a:ea typeface="+mn-ea"/>
          <a:cs typeface="+mn-cs"/>
        </a:defRPr>
      </a:lvl3pPr>
      <a:lvl4pPr marL="365751" indent="-182875" algn="l" defTabSz="914378" rtl="0" eaLnBrk="1" latinLnBrk="0" hangingPunct="1">
        <a:lnSpc>
          <a:spcPct val="100000"/>
        </a:lnSpc>
        <a:spcBef>
          <a:spcPts val="0"/>
        </a:spcBef>
        <a:spcAft>
          <a:spcPts val="600"/>
        </a:spcAft>
        <a:buFont typeface="Arial" panose="020B0604020202020204" pitchFamily="34" charset="0"/>
        <a:buChar char="-"/>
        <a:defRPr sz="1600" kern="1200">
          <a:solidFill>
            <a:srgbClr val="53565A"/>
          </a:solidFill>
          <a:latin typeface="+mn-lt"/>
          <a:ea typeface="+mn-ea"/>
          <a:cs typeface="+mn-cs"/>
        </a:defRPr>
      </a:lvl4pPr>
      <a:lvl5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5pPr>
      <a:lvl6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6pPr>
      <a:lvl7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7pPr>
      <a:lvl8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8pPr>
      <a:lvl9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7" algn="l" defTabSz="914378" rtl="0" eaLnBrk="1" latinLnBrk="0" hangingPunct="1">
        <a:defRPr sz="1800" kern="1200">
          <a:solidFill>
            <a:schemeClr val="tx1"/>
          </a:solidFill>
          <a:latin typeface="+mn-lt"/>
          <a:ea typeface="+mn-ea"/>
          <a:cs typeface="+mn-cs"/>
        </a:defRPr>
      </a:lvl4pPr>
      <a:lvl5pPr marL="1828756" algn="l" defTabSz="914378" rtl="0" eaLnBrk="1" latinLnBrk="0" hangingPunct="1">
        <a:defRPr sz="1800" kern="1200">
          <a:solidFill>
            <a:schemeClr val="tx1"/>
          </a:solidFill>
          <a:latin typeface="+mn-lt"/>
          <a:ea typeface="+mn-ea"/>
          <a:cs typeface="+mn-cs"/>
        </a:defRPr>
      </a:lvl5pPr>
      <a:lvl6pPr marL="2285945" algn="l" defTabSz="914378" rtl="0" eaLnBrk="1" latinLnBrk="0" hangingPunct="1">
        <a:defRPr sz="1800" kern="1200">
          <a:solidFill>
            <a:schemeClr val="tx1"/>
          </a:solidFill>
          <a:latin typeface="+mn-lt"/>
          <a:ea typeface="+mn-ea"/>
          <a:cs typeface="+mn-cs"/>
        </a:defRPr>
      </a:lvl6pPr>
      <a:lvl7pPr marL="2743134" algn="l" defTabSz="914378" rtl="0" eaLnBrk="1" latinLnBrk="0" hangingPunct="1">
        <a:defRPr sz="1800" kern="1200">
          <a:solidFill>
            <a:schemeClr val="tx1"/>
          </a:solidFill>
          <a:latin typeface="+mn-lt"/>
          <a:ea typeface="+mn-ea"/>
          <a:cs typeface="+mn-cs"/>
        </a:defRPr>
      </a:lvl7pPr>
      <a:lvl8pPr marL="3200323" algn="l" defTabSz="914378" rtl="0" eaLnBrk="1" latinLnBrk="0" hangingPunct="1">
        <a:defRPr sz="1800" kern="1200">
          <a:solidFill>
            <a:schemeClr val="tx1"/>
          </a:solidFill>
          <a:latin typeface="+mn-lt"/>
          <a:ea typeface="+mn-ea"/>
          <a:cs typeface="+mn-cs"/>
        </a:defRPr>
      </a:lvl8pPr>
      <a:lvl9pPr marL="3657512"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77" userDrawn="1">
          <p15:clr>
            <a:srgbClr val="F26B43"/>
          </p15:clr>
        </p15:guide>
        <p15:guide id="8" orient="horz" pos="3943" userDrawn="1">
          <p15:clr>
            <a:srgbClr val="F26B43"/>
          </p15:clr>
        </p15:guide>
        <p15:guide id="11" pos="342" userDrawn="1">
          <p15:clr>
            <a:srgbClr val="F26B43"/>
          </p15:clr>
        </p15:guide>
        <p15:guide id="12" pos="1390" userDrawn="1">
          <p15:clr>
            <a:srgbClr val="F26B43"/>
          </p15:clr>
        </p15:guide>
        <p15:guide id="13" pos="1538" userDrawn="1">
          <p15:clr>
            <a:srgbClr val="F26B43"/>
          </p15:clr>
        </p15:guide>
        <p15:guide id="14" pos="2585" userDrawn="1">
          <p15:clr>
            <a:srgbClr val="F26B43"/>
          </p15:clr>
        </p15:guide>
        <p15:guide id="15" pos="2736" userDrawn="1">
          <p15:clr>
            <a:srgbClr val="F26B43"/>
          </p15:clr>
        </p15:guide>
        <p15:guide id="16" pos="3785" userDrawn="1">
          <p15:clr>
            <a:srgbClr val="F26B43"/>
          </p15:clr>
        </p15:guide>
        <p15:guide id="17" pos="3931" userDrawn="1">
          <p15:clr>
            <a:srgbClr val="F26B43"/>
          </p15:clr>
        </p15:guide>
        <p15:guide id="18" pos="4982" userDrawn="1">
          <p15:clr>
            <a:srgbClr val="F26B43"/>
          </p15:clr>
        </p15:guide>
        <p15:guide id="19" pos="5132" userDrawn="1">
          <p15:clr>
            <a:srgbClr val="F26B43"/>
          </p15:clr>
        </p15:guide>
        <p15:guide id="20" pos="6178" userDrawn="1">
          <p15:clr>
            <a:srgbClr val="F26B43"/>
          </p15:clr>
        </p15:guide>
        <p15:guide id="21" pos="6330" userDrawn="1">
          <p15:clr>
            <a:srgbClr val="F26B43"/>
          </p15:clr>
        </p15:guide>
        <p15:guide id="22" pos="7378" userDrawn="1">
          <p15:clr>
            <a:srgbClr val="F26B43"/>
          </p15:clr>
        </p15:guide>
        <p15:guide id="23" orient="horz" pos="170" userDrawn="1">
          <p15:clr>
            <a:srgbClr val="F26B43"/>
          </p15:clr>
        </p15:guide>
        <p15:guide id="24" orient="horz" pos="951" userDrawn="1">
          <p15:clr>
            <a:srgbClr val="F26B43"/>
          </p15:clr>
        </p15:guide>
        <p15:guide id="25" orient="horz" pos="1872" userDrawn="1">
          <p15:clr>
            <a:srgbClr val="F26B43"/>
          </p15:clr>
        </p15:guide>
        <p15:guide id="26" orient="horz" pos="3021" userDrawn="1">
          <p15:clr>
            <a:srgbClr val="F26B43"/>
          </p15:clr>
        </p15:guide>
        <p15:guide id="27" orient="horz" pos="2907" userDrawn="1">
          <p15:clr>
            <a:srgbClr val="F26B43"/>
          </p15:clr>
        </p15:guide>
        <p15:guide id="28" orient="horz" pos="1989" userDrawn="1">
          <p15:clr>
            <a:srgbClr val="F26B43"/>
          </p15:clr>
        </p15:guide>
        <p15:guide id="29" orient="horz" pos="2391" userDrawn="1">
          <p15:clr>
            <a:srgbClr val="F26B43"/>
          </p15:clr>
        </p15:guide>
        <p15:guide id="30" orient="horz" pos="2505" userDrawn="1">
          <p15:clr>
            <a:srgbClr val="F26B43"/>
          </p15:clr>
        </p15:guide>
        <p15:guide id="31" orient="horz" pos="414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Footer Placeholder 1"/>
          <p:cNvSpPr>
            <a:spLocks noGrp="1"/>
          </p:cNvSpPr>
          <p:nvPr>
            <p:ph type="ftr" sz="quarter" idx="3"/>
          </p:nvPr>
        </p:nvSpPr>
        <p:spPr>
          <a:xfrm>
            <a:off x="8146987" y="6263640"/>
            <a:ext cx="1660525" cy="338328"/>
          </a:xfrm>
          <a:prstGeom prst="rect">
            <a:avLst/>
          </a:prstGeom>
        </p:spPr>
        <p:txBody>
          <a:bodyPr vert="horz" wrap="square" lIns="0" tIns="0" rIns="0" bIns="0" rtlCol="0" anchor="b" anchorCtr="0"/>
          <a:lstStyle>
            <a:lvl1pPr algn="l">
              <a:defRPr sz="900">
                <a:solidFill>
                  <a:schemeClr val="bg1"/>
                </a:solidFill>
              </a:defRPr>
            </a:lvl1pPr>
          </a:lstStyle>
          <a:p>
            <a:r>
              <a:rPr lang="en-US"/>
              <a:t>CONFIDENTIAL </a:t>
            </a:r>
          </a:p>
        </p:txBody>
      </p:sp>
      <p:pic>
        <p:nvPicPr>
          <p:cNvPr id="4" name="Picture 3"/>
          <p:cNvPicPr>
            <a:picLocks noChangeAspect="1"/>
          </p:cNvPicPr>
          <p:nvPr userDrawn="1"/>
        </p:nvPicPr>
        <p:blipFill rotWithShape="1">
          <a:blip r:embed="rId6">
            <a:extLst>
              <a:ext uri="{28A0092B-C50C-407E-A947-70E740481C1C}">
                <a14:useLocalDpi xmlns:a14="http://schemas.microsoft.com/office/drawing/2010/main" val="0"/>
              </a:ext>
            </a:extLst>
          </a:blip>
          <a:srcRect l="7677" t="19725" r="7458" b="22905"/>
          <a:stretch/>
        </p:blipFill>
        <p:spPr>
          <a:xfrm>
            <a:off x="523876" y="6421472"/>
            <a:ext cx="1447800" cy="324613"/>
          </a:xfrm>
          <a:prstGeom prst="rect">
            <a:avLst/>
          </a:prstGeom>
        </p:spPr>
      </p:pic>
    </p:spTree>
    <p:extLst>
      <p:ext uri="{BB962C8B-B14F-4D97-AF65-F5344CB8AC3E}">
        <p14:creationId xmlns:p14="http://schemas.microsoft.com/office/powerpoint/2010/main" val="158068095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hf hdr="0"/>
  <p:txStyles>
    <p:titleStyle>
      <a:lvl1pPr algn="l" defTabSz="914378" rtl="0" eaLnBrk="1" latinLnBrk="0" hangingPunct="1">
        <a:lnSpc>
          <a:spcPts val="32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0"/>
        </a:spcBef>
        <a:spcAft>
          <a:spcPts val="300"/>
        </a:spcAft>
        <a:buFont typeface="Arial" panose="020B0604020202020204" pitchFamily="34" charset="0"/>
        <a:buNone/>
        <a:defRPr sz="2000" b="1" kern="1200">
          <a:solidFill>
            <a:srgbClr val="512D6D"/>
          </a:solidFill>
          <a:latin typeface="+mn-lt"/>
          <a:ea typeface="+mn-ea"/>
          <a:cs typeface="+mn-cs"/>
        </a:defRPr>
      </a:lvl1pPr>
      <a:lvl2pPr marL="0" indent="0" algn="l" defTabSz="914378" rtl="0" eaLnBrk="1" latinLnBrk="0" hangingPunct="1">
        <a:lnSpc>
          <a:spcPct val="100000"/>
        </a:lnSpc>
        <a:spcBef>
          <a:spcPts val="0"/>
        </a:spcBef>
        <a:spcAft>
          <a:spcPts val="600"/>
        </a:spcAft>
        <a:buFontTx/>
        <a:buNone/>
        <a:defRPr sz="2000" kern="1200">
          <a:solidFill>
            <a:srgbClr val="53565A"/>
          </a:solidFill>
          <a:latin typeface="+mn-lt"/>
          <a:ea typeface="+mn-ea"/>
          <a:cs typeface="+mn-cs"/>
        </a:defRPr>
      </a:lvl2pPr>
      <a:lvl3pPr marL="0" indent="-182875" algn="l" defTabSz="914378" rtl="0" eaLnBrk="1" latinLnBrk="0" hangingPunct="1">
        <a:lnSpc>
          <a:spcPct val="100000"/>
        </a:lnSpc>
        <a:spcBef>
          <a:spcPts val="0"/>
        </a:spcBef>
        <a:spcAft>
          <a:spcPts val="600"/>
        </a:spcAft>
        <a:buFont typeface="Arial" panose="020B0604020202020204" pitchFamily="34" charset="0"/>
        <a:buChar char="•"/>
        <a:defRPr sz="2000" kern="1200">
          <a:solidFill>
            <a:srgbClr val="53565A"/>
          </a:solidFill>
          <a:latin typeface="+mn-lt"/>
          <a:ea typeface="+mn-ea"/>
          <a:cs typeface="+mn-cs"/>
        </a:defRPr>
      </a:lvl3pPr>
      <a:lvl4pPr marL="365751" indent="-182875" algn="l" defTabSz="914378" rtl="0" eaLnBrk="1" latinLnBrk="0" hangingPunct="1">
        <a:lnSpc>
          <a:spcPct val="100000"/>
        </a:lnSpc>
        <a:spcBef>
          <a:spcPts val="0"/>
        </a:spcBef>
        <a:spcAft>
          <a:spcPts val="600"/>
        </a:spcAft>
        <a:buFont typeface="Arial" panose="020B0604020202020204" pitchFamily="34" charset="0"/>
        <a:buChar char="-"/>
        <a:defRPr sz="1600" kern="1200">
          <a:solidFill>
            <a:srgbClr val="53565A"/>
          </a:solidFill>
          <a:latin typeface="+mn-lt"/>
          <a:ea typeface="+mn-ea"/>
          <a:cs typeface="+mn-cs"/>
        </a:defRPr>
      </a:lvl4pPr>
      <a:lvl5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5pPr>
      <a:lvl6pPr marL="251454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9"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7" algn="l" defTabSz="914378" rtl="0" eaLnBrk="1" latinLnBrk="0" hangingPunct="1">
        <a:defRPr sz="1800" kern="1200">
          <a:solidFill>
            <a:schemeClr val="tx1"/>
          </a:solidFill>
          <a:latin typeface="+mn-lt"/>
          <a:ea typeface="+mn-ea"/>
          <a:cs typeface="+mn-cs"/>
        </a:defRPr>
      </a:lvl4pPr>
      <a:lvl5pPr marL="1828756" algn="l" defTabSz="914378" rtl="0" eaLnBrk="1" latinLnBrk="0" hangingPunct="1">
        <a:defRPr sz="1800" kern="1200">
          <a:solidFill>
            <a:schemeClr val="tx1"/>
          </a:solidFill>
          <a:latin typeface="+mn-lt"/>
          <a:ea typeface="+mn-ea"/>
          <a:cs typeface="+mn-cs"/>
        </a:defRPr>
      </a:lvl5pPr>
      <a:lvl6pPr marL="2285945" algn="l" defTabSz="914378" rtl="0" eaLnBrk="1" latinLnBrk="0" hangingPunct="1">
        <a:defRPr sz="1800" kern="1200">
          <a:solidFill>
            <a:schemeClr val="tx1"/>
          </a:solidFill>
          <a:latin typeface="+mn-lt"/>
          <a:ea typeface="+mn-ea"/>
          <a:cs typeface="+mn-cs"/>
        </a:defRPr>
      </a:lvl6pPr>
      <a:lvl7pPr marL="2743134" algn="l" defTabSz="914378" rtl="0" eaLnBrk="1" latinLnBrk="0" hangingPunct="1">
        <a:defRPr sz="1800" kern="1200">
          <a:solidFill>
            <a:schemeClr val="tx1"/>
          </a:solidFill>
          <a:latin typeface="+mn-lt"/>
          <a:ea typeface="+mn-ea"/>
          <a:cs typeface="+mn-cs"/>
        </a:defRPr>
      </a:lvl7pPr>
      <a:lvl8pPr marL="3200323" algn="l" defTabSz="914378" rtl="0" eaLnBrk="1" latinLnBrk="0" hangingPunct="1">
        <a:defRPr sz="1800" kern="1200">
          <a:solidFill>
            <a:schemeClr val="tx1"/>
          </a:solidFill>
          <a:latin typeface="+mn-lt"/>
          <a:ea typeface="+mn-ea"/>
          <a:cs typeface="+mn-cs"/>
        </a:defRPr>
      </a:lvl8pPr>
      <a:lvl9pPr marL="3657512"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24" userDrawn="1">
          <p15:clr>
            <a:srgbClr val="F26B43"/>
          </p15:clr>
        </p15:guide>
        <p15:guide id="8" orient="horz" pos="3943" userDrawn="1">
          <p15:clr>
            <a:srgbClr val="F26B43"/>
          </p15:clr>
        </p15:guide>
        <p15:guide id="9" orient="horz" pos="2296" userDrawn="1">
          <p15:clr>
            <a:srgbClr val="F26B43"/>
          </p15:clr>
        </p15:guide>
        <p15:guide id="11" pos="342" userDrawn="1">
          <p15:clr>
            <a:srgbClr val="F26B43"/>
          </p15:clr>
        </p15:guide>
        <p15:guide id="18" pos="4984" userDrawn="1">
          <p15:clr>
            <a:srgbClr val="F26B43"/>
          </p15:clr>
        </p15:guide>
        <p15:guide id="22" pos="7380" userDrawn="1">
          <p15:clr>
            <a:srgbClr val="F26B43"/>
          </p15:clr>
        </p15:guide>
        <p15:guide id="23" orient="horz" pos="1391" userDrawn="1">
          <p15:clr>
            <a:srgbClr val="F26B43"/>
          </p15:clr>
        </p15:guide>
        <p15:guide id="24" orient="horz" pos="4143"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39496" y="274324"/>
            <a:ext cx="11173968" cy="824027"/>
          </a:xfrm>
          <a:prstGeom prst="rect">
            <a:avLst/>
          </a:prstGeom>
        </p:spPr>
        <p:txBody>
          <a:bodyPr vert="horz" lIns="0" tIns="0" rIns="0" bIns="0" rtlCol="0" anchor="t" anchorCtr="0">
            <a:noAutofit/>
          </a:bodyPr>
          <a:lstStyle/>
          <a:p>
            <a:r>
              <a:rPr lang="en-US"/>
              <a:t>Click to edit Master title style</a:t>
            </a:r>
            <a:br>
              <a:rPr lang="en-US"/>
            </a:br>
            <a:endParaRPr lang="en-US"/>
          </a:p>
        </p:txBody>
      </p:sp>
      <p:sp>
        <p:nvSpPr>
          <p:cNvPr id="18" name="Slide Number Placeholder 5"/>
          <p:cNvSpPr txBox="1">
            <a:spLocks/>
          </p:cNvSpPr>
          <p:nvPr userDrawn="1"/>
        </p:nvSpPr>
        <p:spPr>
          <a:xfrm>
            <a:off x="10122408" y="6259516"/>
            <a:ext cx="1595355" cy="347472"/>
          </a:xfrm>
          <a:prstGeom prst="rect">
            <a:avLst/>
          </a:prstGeom>
        </p:spPr>
        <p:txBody>
          <a:bodyPr lIns="0" tIns="0" rIns="0" bIns="0" anchor="b"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1B427C5-C2E3-4C10-899D-ACC0DA09E6A6}" type="slidenum">
              <a:rPr lang="en-US" sz="900" smtClean="0">
                <a:latin typeface="Arial" panose="020B0604020202020204" pitchFamily="34" charset="0"/>
                <a:cs typeface="Arial" panose="020B0604020202020204" pitchFamily="34" charset="0"/>
              </a:rPr>
              <a:pPr algn="r"/>
              <a:t>‹#›</a:t>
            </a:fld>
            <a:endParaRPr lang="en-US" sz="900">
              <a:latin typeface="Arial" panose="020B0604020202020204" pitchFamily="34" charset="0"/>
              <a:cs typeface="Arial" panose="020B0604020202020204" pitchFamily="34" charset="0"/>
            </a:endParaRPr>
          </a:p>
        </p:txBody>
      </p:sp>
      <p:sp>
        <p:nvSpPr>
          <p:cNvPr id="2" name="Text Placeholder 1"/>
          <p:cNvSpPr>
            <a:spLocks noGrp="1"/>
          </p:cNvSpPr>
          <p:nvPr>
            <p:ph type="body" idx="1"/>
          </p:nvPr>
        </p:nvSpPr>
        <p:spPr>
          <a:xfrm>
            <a:off x="539496" y="1508760"/>
            <a:ext cx="11173968" cy="475488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1"/>
          <p:cNvSpPr>
            <a:spLocks noGrp="1"/>
          </p:cNvSpPr>
          <p:nvPr>
            <p:ph type="ftr" sz="quarter" idx="3"/>
          </p:nvPr>
        </p:nvSpPr>
        <p:spPr>
          <a:xfrm>
            <a:off x="8146987" y="6263640"/>
            <a:ext cx="1660525" cy="338328"/>
          </a:xfrm>
          <a:prstGeom prst="rect">
            <a:avLst/>
          </a:prstGeom>
        </p:spPr>
        <p:txBody>
          <a:bodyPr vert="horz" wrap="square" lIns="0" tIns="0" rIns="0" bIns="0" rtlCol="0" anchor="b" anchorCtr="0"/>
          <a:lstStyle>
            <a:lvl1pPr algn="l">
              <a:defRPr sz="900">
                <a:solidFill>
                  <a:srgbClr val="53565A"/>
                </a:solidFill>
              </a:defRPr>
            </a:lvl1pPr>
          </a:lstStyle>
          <a:p>
            <a:r>
              <a:rPr lang="en-US"/>
              <a:t>CONFIDENTIAL </a:t>
            </a:r>
          </a:p>
        </p:txBody>
      </p:sp>
      <p:pic>
        <p:nvPicPr>
          <p:cNvPr id="7" name="Picture 6"/>
          <p:cNvPicPr>
            <a:picLocks noChangeAspect="1"/>
          </p:cNvPicPr>
          <p:nvPr userDrawn="1"/>
        </p:nvPicPr>
        <p:blipFill rotWithShape="1">
          <a:blip r:embed="rId9">
            <a:extLst>
              <a:ext uri="{28A0092B-C50C-407E-A947-70E740481C1C}">
                <a14:useLocalDpi xmlns:a14="http://schemas.microsoft.com/office/drawing/2010/main" val="0"/>
              </a:ext>
            </a:extLst>
          </a:blip>
          <a:srcRect l="7677" t="19725" r="7458" b="22905"/>
          <a:stretch/>
        </p:blipFill>
        <p:spPr>
          <a:xfrm>
            <a:off x="523876" y="6421472"/>
            <a:ext cx="1447800" cy="324613"/>
          </a:xfrm>
          <a:prstGeom prst="rect">
            <a:avLst/>
          </a:prstGeom>
        </p:spPr>
      </p:pic>
    </p:spTree>
    <p:extLst>
      <p:ext uri="{BB962C8B-B14F-4D97-AF65-F5344CB8AC3E}">
        <p14:creationId xmlns:p14="http://schemas.microsoft.com/office/powerpoint/2010/main" val="253274675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2" r:id="rId3"/>
    <p:sldLayoutId id="2147483723" r:id="rId4"/>
    <p:sldLayoutId id="2147483724" r:id="rId5"/>
    <p:sldLayoutId id="2147483725" r:id="rId6"/>
    <p:sldLayoutId id="2147483720" r:id="rId7"/>
  </p:sldLayoutIdLst>
  <p:hf hdr="0"/>
  <p:txStyles>
    <p:titleStyle>
      <a:lvl1pPr algn="l" defTabSz="914378" rtl="0" eaLnBrk="1" latinLnBrk="0" hangingPunct="1">
        <a:lnSpc>
          <a:spcPts val="32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0"/>
        </a:spcBef>
        <a:spcAft>
          <a:spcPts val="600"/>
        </a:spcAft>
        <a:buFont typeface="Arial" panose="020B0604020202020204" pitchFamily="34" charset="0"/>
        <a:buNone/>
        <a:defRPr sz="2000" b="1" kern="1200">
          <a:solidFill>
            <a:srgbClr val="512D6D"/>
          </a:solidFill>
          <a:latin typeface="+mn-lt"/>
          <a:ea typeface="+mn-ea"/>
          <a:cs typeface="+mn-cs"/>
        </a:defRPr>
      </a:lvl1pPr>
      <a:lvl2pPr marL="0" indent="0" algn="l" defTabSz="914378" rtl="0" eaLnBrk="1" latinLnBrk="0" hangingPunct="1">
        <a:lnSpc>
          <a:spcPct val="100000"/>
        </a:lnSpc>
        <a:spcBef>
          <a:spcPts val="0"/>
        </a:spcBef>
        <a:spcAft>
          <a:spcPts val="600"/>
        </a:spcAft>
        <a:buFontTx/>
        <a:buNone/>
        <a:defRPr sz="2000" kern="1200">
          <a:solidFill>
            <a:srgbClr val="53565A"/>
          </a:solidFill>
          <a:latin typeface="+mn-lt"/>
          <a:ea typeface="+mn-ea"/>
          <a:cs typeface="+mn-cs"/>
        </a:defRPr>
      </a:lvl2pPr>
      <a:lvl3pPr marL="182875" indent="-182875" algn="l" defTabSz="914378" rtl="0" eaLnBrk="1" latinLnBrk="0" hangingPunct="1">
        <a:lnSpc>
          <a:spcPct val="100000"/>
        </a:lnSpc>
        <a:spcBef>
          <a:spcPts val="0"/>
        </a:spcBef>
        <a:spcAft>
          <a:spcPts val="600"/>
        </a:spcAft>
        <a:buFont typeface="Arial" panose="020B0604020202020204" pitchFamily="34" charset="0"/>
        <a:buChar char="•"/>
        <a:defRPr sz="1800" kern="1200">
          <a:solidFill>
            <a:srgbClr val="53565A"/>
          </a:solidFill>
          <a:latin typeface="+mn-lt"/>
          <a:ea typeface="+mn-ea"/>
          <a:cs typeface="+mn-cs"/>
        </a:defRPr>
      </a:lvl3pPr>
      <a:lvl4pPr marL="365751" indent="-182875" algn="l" defTabSz="914378" rtl="0" eaLnBrk="1" latinLnBrk="0" hangingPunct="1">
        <a:lnSpc>
          <a:spcPct val="100000"/>
        </a:lnSpc>
        <a:spcBef>
          <a:spcPts val="0"/>
        </a:spcBef>
        <a:spcAft>
          <a:spcPts val="600"/>
        </a:spcAft>
        <a:buFont typeface="Arial" panose="020B0604020202020204" pitchFamily="34" charset="0"/>
        <a:buChar char="-"/>
        <a:defRPr sz="1600" kern="1200">
          <a:solidFill>
            <a:srgbClr val="53565A"/>
          </a:solidFill>
          <a:latin typeface="+mn-lt"/>
          <a:ea typeface="+mn-ea"/>
          <a:cs typeface="+mn-cs"/>
        </a:defRPr>
      </a:lvl4pPr>
      <a:lvl5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5pPr>
      <a:lvl6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6pPr>
      <a:lvl7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7pPr>
      <a:lvl8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8pPr>
      <a:lvl9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7" algn="l" defTabSz="914378" rtl="0" eaLnBrk="1" latinLnBrk="0" hangingPunct="1">
        <a:defRPr sz="1800" kern="1200">
          <a:solidFill>
            <a:schemeClr val="tx1"/>
          </a:solidFill>
          <a:latin typeface="+mn-lt"/>
          <a:ea typeface="+mn-ea"/>
          <a:cs typeface="+mn-cs"/>
        </a:defRPr>
      </a:lvl4pPr>
      <a:lvl5pPr marL="1828756" algn="l" defTabSz="914378" rtl="0" eaLnBrk="1" latinLnBrk="0" hangingPunct="1">
        <a:defRPr sz="1800" kern="1200">
          <a:solidFill>
            <a:schemeClr val="tx1"/>
          </a:solidFill>
          <a:latin typeface="+mn-lt"/>
          <a:ea typeface="+mn-ea"/>
          <a:cs typeface="+mn-cs"/>
        </a:defRPr>
      </a:lvl5pPr>
      <a:lvl6pPr marL="2285945" algn="l" defTabSz="914378" rtl="0" eaLnBrk="1" latinLnBrk="0" hangingPunct="1">
        <a:defRPr sz="1800" kern="1200">
          <a:solidFill>
            <a:schemeClr val="tx1"/>
          </a:solidFill>
          <a:latin typeface="+mn-lt"/>
          <a:ea typeface="+mn-ea"/>
          <a:cs typeface="+mn-cs"/>
        </a:defRPr>
      </a:lvl6pPr>
      <a:lvl7pPr marL="2743134" algn="l" defTabSz="914378" rtl="0" eaLnBrk="1" latinLnBrk="0" hangingPunct="1">
        <a:defRPr sz="1800" kern="1200">
          <a:solidFill>
            <a:schemeClr val="tx1"/>
          </a:solidFill>
          <a:latin typeface="+mn-lt"/>
          <a:ea typeface="+mn-ea"/>
          <a:cs typeface="+mn-cs"/>
        </a:defRPr>
      </a:lvl7pPr>
      <a:lvl8pPr marL="3200323" algn="l" defTabSz="914378" rtl="0" eaLnBrk="1" latinLnBrk="0" hangingPunct="1">
        <a:defRPr sz="1800" kern="1200">
          <a:solidFill>
            <a:schemeClr val="tx1"/>
          </a:solidFill>
          <a:latin typeface="+mn-lt"/>
          <a:ea typeface="+mn-ea"/>
          <a:cs typeface="+mn-cs"/>
        </a:defRPr>
      </a:lvl8pPr>
      <a:lvl9pPr marL="3657512"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77" userDrawn="1">
          <p15:clr>
            <a:srgbClr val="F26B43"/>
          </p15:clr>
        </p15:guide>
        <p15:guide id="8" orient="horz" pos="3943" userDrawn="1">
          <p15:clr>
            <a:srgbClr val="F26B43"/>
          </p15:clr>
        </p15:guide>
        <p15:guide id="11" pos="338" userDrawn="1">
          <p15:clr>
            <a:srgbClr val="F26B43"/>
          </p15:clr>
        </p15:guide>
        <p15:guide id="12" pos="1390" userDrawn="1">
          <p15:clr>
            <a:srgbClr val="F26B43"/>
          </p15:clr>
        </p15:guide>
        <p15:guide id="13" pos="1537" userDrawn="1">
          <p15:clr>
            <a:srgbClr val="F26B43"/>
          </p15:clr>
        </p15:guide>
        <p15:guide id="14" pos="2588" userDrawn="1">
          <p15:clr>
            <a:srgbClr val="F26B43"/>
          </p15:clr>
        </p15:guide>
        <p15:guide id="15" pos="2733" userDrawn="1">
          <p15:clr>
            <a:srgbClr val="F26B43"/>
          </p15:clr>
        </p15:guide>
        <p15:guide id="16" pos="3782" userDrawn="1">
          <p15:clr>
            <a:srgbClr val="F26B43"/>
          </p15:clr>
        </p15:guide>
        <p15:guide id="17" pos="3931" userDrawn="1">
          <p15:clr>
            <a:srgbClr val="F26B43"/>
          </p15:clr>
        </p15:guide>
        <p15:guide id="18" pos="4984" userDrawn="1">
          <p15:clr>
            <a:srgbClr val="F26B43"/>
          </p15:clr>
        </p15:guide>
        <p15:guide id="19" pos="5134" userDrawn="1">
          <p15:clr>
            <a:srgbClr val="F26B43"/>
          </p15:clr>
        </p15:guide>
        <p15:guide id="20" pos="6178" userDrawn="1">
          <p15:clr>
            <a:srgbClr val="F26B43"/>
          </p15:clr>
        </p15:guide>
        <p15:guide id="21" pos="6330" userDrawn="1">
          <p15:clr>
            <a:srgbClr val="F26B43"/>
          </p15:clr>
        </p15:guide>
        <p15:guide id="22" pos="7379" userDrawn="1">
          <p15:clr>
            <a:srgbClr val="F26B43"/>
          </p15:clr>
        </p15:guide>
        <p15:guide id="23" orient="horz" pos="170" userDrawn="1">
          <p15:clr>
            <a:srgbClr val="F26B43"/>
          </p15:clr>
        </p15:guide>
        <p15:guide id="24" orient="horz" pos="951" userDrawn="1">
          <p15:clr>
            <a:srgbClr val="F26B43"/>
          </p15:clr>
        </p15:guide>
        <p15:guide id="25" orient="horz" pos="1872" userDrawn="1">
          <p15:clr>
            <a:srgbClr val="F26B43"/>
          </p15:clr>
        </p15:guide>
        <p15:guide id="26" orient="horz" pos="3021" userDrawn="1">
          <p15:clr>
            <a:srgbClr val="F26B43"/>
          </p15:clr>
        </p15:guide>
        <p15:guide id="27" orient="horz" pos="2907" userDrawn="1">
          <p15:clr>
            <a:srgbClr val="F26B43"/>
          </p15:clr>
        </p15:guide>
        <p15:guide id="28" orient="horz" pos="1989" userDrawn="1">
          <p15:clr>
            <a:srgbClr val="F26B43"/>
          </p15:clr>
        </p15:guide>
        <p15:guide id="29" orient="horz" pos="2391" userDrawn="1">
          <p15:clr>
            <a:srgbClr val="F26B43"/>
          </p15:clr>
        </p15:guide>
        <p15:guide id="30" orient="horz" pos="2505" userDrawn="1">
          <p15:clr>
            <a:srgbClr val="F26B43"/>
          </p15:clr>
        </p15:guide>
        <p15:guide id="31" orient="horz" pos="414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39496" y="274324"/>
            <a:ext cx="11173968" cy="824027"/>
          </a:xfrm>
          <a:prstGeom prst="rect">
            <a:avLst/>
          </a:prstGeom>
        </p:spPr>
        <p:txBody>
          <a:bodyPr vert="horz" lIns="0" tIns="0" rIns="0" bIns="0" rtlCol="0" anchor="t" anchorCtr="0">
            <a:noAutofit/>
          </a:bodyPr>
          <a:lstStyle/>
          <a:p>
            <a:r>
              <a:rPr lang="en-US"/>
              <a:t>Click to edit Master title style</a:t>
            </a:r>
            <a:br>
              <a:rPr lang="en-US"/>
            </a:br>
            <a:endParaRPr lang="en-US"/>
          </a:p>
        </p:txBody>
      </p:sp>
      <p:sp>
        <p:nvSpPr>
          <p:cNvPr id="18" name="Slide Number Placeholder 5"/>
          <p:cNvSpPr txBox="1">
            <a:spLocks/>
          </p:cNvSpPr>
          <p:nvPr userDrawn="1"/>
        </p:nvSpPr>
        <p:spPr>
          <a:xfrm>
            <a:off x="284424120" y="6259517"/>
            <a:ext cx="1595355" cy="338771"/>
          </a:xfrm>
          <a:prstGeom prst="rect">
            <a:avLst/>
          </a:prstGeom>
        </p:spPr>
        <p:txBody>
          <a:bodyPr lIns="0" tIns="0" rIns="0" bIns="0" anchor="b"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11B427C5-C2E3-4C10-899D-ACC0DA09E6A6}" type="slidenum">
              <a:rPr lang="en-US" sz="900" smtClean="0">
                <a:latin typeface="Arial" panose="020B0604020202020204" pitchFamily="34" charset="0"/>
                <a:cs typeface="Arial" panose="020B0604020202020204" pitchFamily="34" charset="0"/>
              </a:rPr>
              <a:pPr algn="r"/>
              <a:t>‹#›</a:t>
            </a:fld>
            <a:endParaRPr lang="en-US" sz="900">
              <a:latin typeface="Arial" panose="020B0604020202020204" pitchFamily="34" charset="0"/>
              <a:cs typeface="Arial" panose="020B0604020202020204" pitchFamily="34" charset="0"/>
            </a:endParaRPr>
          </a:p>
        </p:txBody>
      </p:sp>
      <p:sp>
        <p:nvSpPr>
          <p:cNvPr id="5" name="Footer Placeholder 1"/>
          <p:cNvSpPr>
            <a:spLocks noGrp="1"/>
          </p:cNvSpPr>
          <p:nvPr>
            <p:ph type="ftr" sz="quarter" idx="3"/>
          </p:nvPr>
        </p:nvSpPr>
        <p:spPr>
          <a:xfrm>
            <a:off x="8146987" y="6263640"/>
            <a:ext cx="1660525" cy="338328"/>
          </a:xfrm>
          <a:prstGeom prst="rect">
            <a:avLst/>
          </a:prstGeom>
        </p:spPr>
        <p:txBody>
          <a:bodyPr vert="horz" wrap="square" lIns="0" tIns="0" rIns="0" bIns="0" rtlCol="0" anchor="b" anchorCtr="0"/>
          <a:lstStyle>
            <a:lvl1pPr algn="l">
              <a:defRPr sz="900">
                <a:solidFill>
                  <a:schemeClr val="bg1"/>
                </a:solidFill>
              </a:defRPr>
            </a:lvl1pPr>
          </a:lstStyle>
          <a:p>
            <a:r>
              <a:rPr lang="en-US"/>
              <a:t>CONFIDENTIAL </a:t>
            </a:r>
          </a:p>
        </p:txBody>
      </p:sp>
      <p:pic>
        <p:nvPicPr>
          <p:cNvPr id="6" name="Picture 5"/>
          <p:cNvPicPr>
            <a:picLocks noChangeAspect="1"/>
          </p:cNvPicPr>
          <p:nvPr userDrawn="1"/>
        </p:nvPicPr>
        <p:blipFill rotWithShape="1">
          <a:blip r:embed="rId7">
            <a:extLst>
              <a:ext uri="{28A0092B-C50C-407E-A947-70E740481C1C}">
                <a14:useLocalDpi xmlns:a14="http://schemas.microsoft.com/office/drawing/2010/main" val="0"/>
              </a:ext>
            </a:extLst>
          </a:blip>
          <a:srcRect l="7677" t="19725" r="7458" b="22905"/>
          <a:stretch/>
        </p:blipFill>
        <p:spPr>
          <a:xfrm>
            <a:off x="523876" y="6421472"/>
            <a:ext cx="1447800" cy="324613"/>
          </a:xfrm>
          <a:prstGeom prst="rect">
            <a:avLst/>
          </a:prstGeom>
        </p:spPr>
      </p:pic>
    </p:spTree>
    <p:extLst>
      <p:ext uri="{BB962C8B-B14F-4D97-AF65-F5344CB8AC3E}">
        <p14:creationId xmlns:p14="http://schemas.microsoft.com/office/powerpoint/2010/main" val="385626716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7" r:id="rId3"/>
    <p:sldLayoutId id="2147483686" r:id="rId4"/>
    <p:sldLayoutId id="2147483741" r:id="rId5"/>
  </p:sldLayoutIdLst>
  <p:hf hdr="0"/>
  <p:txStyles>
    <p:titleStyle>
      <a:lvl1pPr algn="l" defTabSz="914378" rtl="0" eaLnBrk="1" latinLnBrk="0" hangingPunct="1">
        <a:lnSpc>
          <a:spcPts val="32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p:titleStyle>
    <p:bodyStyle>
      <a:lvl1pPr marL="822941" indent="-822941" algn="l" defTabSz="914378" rtl="0" eaLnBrk="1" latinLnBrk="0" hangingPunct="1">
        <a:lnSpc>
          <a:spcPct val="100000"/>
        </a:lnSpc>
        <a:spcBef>
          <a:spcPts val="0"/>
        </a:spcBef>
        <a:spcAft>
          <a:spcPts val="0"/>
        </a:spcAft>
        <a:buFont typeface="Arial" panose="020B0604020202020204" pitchFamily="34" charset="0"/>
        <a:buNone/>
        <a:defRPr sz="2000" b="0" kern="1200">
          <a:solidFill>
            <a:schemeClr val="bg1"/>
          </a:solidFill>
          <a:latin typeface="+mn-lt"/>
          <a:ea typeface="+mn-ea"/>
          <a:cs typeface="+mn-cs"/>
        </a:defRPr>
      </a:lvl1pPr>
      <a:lvl2pPr marL="822941" indent="-822941" algn="l" defTabSz="914378" rtl="0" eaLnBrk="1" latinLnBrk="0" hangingPunct="1">
        <a:lnSpc>
          <a:spcPct val="100000"/>
        </a:lnSpc>
        <a:spcBef>
          <a:spcPts val="0"/>
        </a:spcBef>
        <a:spcAft>
          <a:spcPts val="0"/>
        </a:spcAft>
        <a:buFontTx/>
        <a:buNone/>
        <a:defRPr sz="2000" kern="1200">
          <a:solidFill>
            <a:schemeClr val="bg1"/>
          </a:solidFill>
          <a:latin typeface="+mn-lt"/>
          <a:ea typeface="+mn-ea"/>
          <a:cs typeface="+mn-cs"/>
        </a:defRPr>
      </a:lvl2pPr>
      <a:lvl3pPr marL="822941" indent="-822941" algn="l" defTabSz="914378" rtl="0" eaLnBrk="1" latinLnBrk="0" hangingPunct="1">
        <a:lnSpc>
          <a:spcPct val="100000"/>
        </a:lnSpc>
        <a:spcBef>
          <a:spcPts val="0"/>
        </a:spcBef>
        <a:spcAft>
          <a:spcPts val="0"/>
        </a:spcAft>
        <a:buFont typeface="Arial" panose="020B0604020202020204" pitchFamily="34" charset="0"/>
        <a:buNone/>
        <a:defRPr sz="2000" kern="1200">
          <a:solidFill>
            <a:schemeClr val="bg1"/>
          </a:solidFill>
          <a:latin typeface="+mn-lt"/>
          <a:ea typeface="+mn-ea"/>
          <a:cs typeface="+mn-cs"/>
        </a:defRPr>
      </a:lvl3pPr>
      <a:lvl4pPr marL="822941" indent="-822941" algn="l" defTabSz="914378" rtl="0" eaLnBrk="1" latinLnBrk="0" hangingPunct="1">
        <a:lnSpc>
          <a:spcPct val="100000"/>
        </a:lnSpc>
        <a:spcBef>
          <a:spcPts val="0"/>
        </a:spcBef>
        <a:spcAft>
          <a:spcPts val="0"/>
        </a:spcAft>
        <a:buFont typeface="Arial" panose="020B0604020202020204" pitchFamily="34" charset="0"/>
        <a:buNone/>
        <a:defRPr sz="2000" kern="1200">
          <a:solidFill>
            <a:schemeClr val="bg1"/>
          </a:solidFill>
          <a:latin typeface="+mn-lt"/>
          <a:ea typeface="+mn-ea"/>
          <a:cs typeface="+mn-cs"/>
        </a:defRPr>
      </a:lvl4pPr>
      <a:lvl5pPr marL="822941" indent="-822941" algn="l" defTabSz="914378" rtl="0" eaLnBrk="1" latinLnBrk="0" hangingPunct="1">
        <a:lnSpc>
          <a:spcPct val="100000"/>
        </a:lnSpc>
        <a:spcBef>
          <a:spcPts val="0"/>
        </a:spcBef>
        <a:spcAft>
          <a:spcPts val="0"/>
        </a:spcAft>
        <a:buFont typeface="Arial" panose="020B0604020202020204" pitchFamily="34" charset="0"/>
        <a:buNone/>
        <a:defRPr sz="2000" kern="1200">
          <a:solidFill>
            <a:schemeClr val="bg1"/>
          </a:solidFill>
          <a:latin typeface="+mn-lt"/>
          <a:ea typeface="+mn-ea"/>
          <a:cs typeface="+mn-cs"/>
        </a:defRPr>
      </a:lvl5pPr>
      <a:lvl6pPr marL="822941" indent="-822941" algn="l" defTabSz="914378" rtl="0" eaLnBrk="1" latinLnBrk="0" hangingPunct="1">
        <a:lnSpc>
          <a:spcPct val="100000"/>
        </a:lnSpc>
        <a:spcBef>
          <a:spcPts val="0"/>
        </a:spcBef>
        <a:spcAft>
          <a:spcPts val="0"/>
        </a:spcAft>
        <a:buFont typeface="Arial" panose="020B0604020202020204" pitchFamily="34" charset="0"/>
        <a:buNone/>
        <a:defRPr sz="2000" kern="1200">
          <a:solidFill>
            <a:schemeClr val="bg1"/>
          </a:solidFill>
          <a:latin typeface="+mn-lt"/>
          <a:ea typeface="+mn-ea"/>
          <a:cs typeface="+mn-cs"/>
        </a:defRPr>
      </a:lvl6pPr>
      <a:lvl7pPr marL="822941" indent="-822941" algn="l" defTabSz="914378" rtl="0" eaLnBrk="1" latinLnBrk="0" hangingPunct="1">
        <a:lnSpc>
          <a:spcPct val="100000"/>
        </a:lnSpc>
        <a:spcBef>
          <a:spcPts val="0"/>
        </a:spcBef>
        <a:spcAft>
          <a:spcPts val="0"/>
        </a:spcAft>
        <a:buFont typeface="Arial" panose="020B0604020202020204" pitchFamily="34" charset="0"/>
        <a:buNone/>
        <a:defRPr sz="2000" kern="1200">
          <a:solidFill>
            <a:schemeClr val="bg1"/>
          </a:solidFill>
          <a:latin typeface="+mn-lt"/>
          <a:ea typeface="+mn-ea"/>
          <a:cs typeface="+mn-cs"/>
        </a:defRPr>
      </a:lvl7pPr>
      <a:lvl8pPr marL="822941" indent="-822941" algn="l" defTabSz="914378" rtl="0" eaLnBrk="1" latinLnBrk="0" hangingPunct="1">
        <a:lnSpc>
          <a:spcPct val="100000"/>
        </a:lnSpc>
        <a:spcBef>
          <a:spcPts val="0"/>
        </a:spcBef>
        <a:spcAft>
          <a:spcPts val="0"/>
        </a:spcAft>
        <a:buFont typeface="Arial" panose="020B0604020202020204" pitchFamily="34" charset="0"/>
        <a:buNone/>
        <a:defRPr sz="2000" kern="1200">
          <a:solidFill>
            <a:schemeClr val="bg1"/>
          </a:solidFill>
          <a:latin typeface="+mn-lt"/>
          <a:ea typeface="+mn-ea"/>
          <a:cs typeface="+mn-cs"/>
        </a:defRPr>
      </a:lvl8pPr>
      <a:lvl9pPr marL="822941" indent="-822941" algn="l" defTabSz="914378" rtl="0" eaLnBrk="1" latinLnBrk="0" hangingPunct="1">
        <a:lnSpc>
          <a:spcPct val="100000"/>
        </a:lnSpc>
        <a:spcBef>
          <a:spcPts val="0"/>
        </a:spcBef>
        <a:spcAft>
          <a:spcPts val="0"/>
        </a:spcAft>
        <a:buFont typeface="Arial" panose="020B0604020202020204" pitchFamily="34" charset="0"/>
        <a:buNone/>
        <a:defRPr sz="2000" kern="1200">
          <a:solidFill>
            <a:schemeClr val="bg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7" algn="l" defTabSz="914378" rtl="0" eaLnBrk="1" latinLnBrk="0" hangingPunct="1">
        <a:defRPr sz="1800" kern="1200">
          <a:solidFill>
            <a:schemeClr val="tx1"/>
          </a:solidFill>
          <a:latin typeface="+mn-lt"/>
          <a:ea typeface="+mn-ea"/>
          <a:cs typeface="+mn-cs"/>
        </a:defRPr>
      </a:lvl4pPr>
      <a:lvl5pPr marL="1828756" algn="l" defTabSz="914378" rtl="0" eaLnBrk="1" latinLnBrk="0" hangingPunct="1">
        <a:defRPr sz="1800" kern="1200">
          <a:solidFill>
            <a:schemeClr val="tx1"/>
          </a:solidFill>
          <a:latin typeface="+mn-lt"/>
          <a:ea typeface="+mn-ea"/>
          <a:cs typeface="+mn-cs"/>
        </a:defRPr>
      </a:lvl5pPr>
      <a:lvl6pPr marL="2285945" algn="l" defTabSz="914378" rtl="0" eaLnBrk="1" latinLnBrk="0" hangingPunct="1">
        <a:defRPr sz="1800" kern="1200">
          <a:solidFill>
            <a:schemeClr val="tx1"/>
          </a:solidFill>
          <a:latin typeface="+mn-lt"/>
          <a:ea typeface="+mn-ea"/>
          <a:cs typeface="+mn-cs"/>
        </a:defRPr>
      </a:lvl6pPr>
      <a:lvl7pPr marL="2743134" algn="l" defTabSz="914378" rtl="0" eaLnBrk="1" latinLnBrk="0" hangingPunct="1">
        <a:defRPr sz="1800" kern="1200">
          <a:solidFill>
            <a:schemeClr val="tx1"/>
          </a:solidFill>
          <a:latin typeface="+mn-lt"/>
          <a:ea typeface="+mn-ea"/>
          <a:cs typeface="+mn-cs"/>
        </a:defRPr>
      </a:lvl7pPr>
      <a:lvl8pPr marL="3200323" algn="l" defTabSz="914378" rtl="0" eaLnBrk="1" latinLnBrk="0" hangingPunct="1">
        <a:defRPr sz="1800" kern="1200">
          <a:solidFill>
            <a:schemeClr val="tx1"/>
          </a:solidFill>
          <a:latin typeface="+mn-lt"/>
          <a:ea typeface="+mn-ea"/>
          <a:cs typeface="+mn-cs"/>
        </a:defRPr>
      </a:lvl8pPr>
      <a:lvl9pPr marL="3657512"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77" userDrawn="1">
          <p15:clr>
            <a:srgbClr val="F26B43"/>
          </p15:clr>
        </p15:guide>
        <p15:guide id="8" orient="horz" pos="3943" userDrawn="1">
          <p15:clr>
            <a:srgbClr val="F26B43"/>
          </p15:clr>
        </p15:guide>
        <p15:guide id="11" pos="342" userDrawn="1">
          <p15:clr>
            <a:srgbClr val="F26B43"/>
          </p15:clr>
        </p15:guide>
        <p15:guide id="12" pos="1388" userDrawn="1">
          <p15:clr>
            <a:srgbClr val="F26B43"/>
          </p15:clr>
        </p15:guide>
        <p15:guide id="13" pos="1539" userDrawn="1">
          <p15:clr>
            <a:srgbClr val="F26B43"/>
          </p15:clr>
        </p15:guide>
        <p15:guide id="14" pos="2588" userDrawn="1">
          <p15:clr>
            <a:srgbClr val="F26B43"/>
          </p15:clr>
        </p15:guide>
        <p15:guide id="15" pos="2734" userDrawn="1">
          <p15:clr>
            <a:srgbClr val="F26B43"/>
          </p15:clr>
        </p15:guide>
        <p15:guide id="16" pos="3785" userDrawn="1">
          <p15:clr>
            <a:srgbClr val="F26B43"/>
          </p15:clr>
        </p15:guide>
        <p15:guide id="17" pos="3935" userDrawn="1">
          <p15:clr>
            <a:srgbClr val="F26B43"/>
          </p15:clr>
        </p15:guide>
        <p15:guide id="18" pos="4984" userDrawn="1">
          <p15:clr>
            <a:srgbClr val="F26B43"/>
          </p15:clr>
        </p15:guide>
        <p15:guide id="19" pos="5132" userDrawn="1">
          <p15:clr>
            <a:srgbClr val="F26B43"/>
          </p15:clr>
        </p15:guide>
        <p15:guide id="20" pos="6181" userDrawn="1">
          <p15:clr>
            <a:srgbClr val="F26B43"/>
          </p15:clr>
        </p15:guide>
        <p15:guide id="21" pos="6330" userDrawn="1">
          <p15:clr>
            <a:srgbClr val="F26B43"/>
          </p15:clr>
        </p15:guide>
        <p15:guide id="22" pos="7381" userDrawn="1">
          <p15:clr>
            <a:srgbClr val="F26B43"/>
          </p15:clr>
        </p15:guide>
        <p15:guide id="23" orient="horz" pos="170" userDrawn="1">
          <p15:clr>
            <a:srgbClr val="F26B43"/>
          </p15:clr>
        </p15:guide>
        <p15:guide id="24" orient="horz" pos="951" userDrawn="1">
          <p15:clr>
            <a:srgbClr val="F26B43"/>
          </p15:clr>
        </p15:guide>
        <p15:guide id="25" orient="horz" pos="1872" userDrawn="1">
          <p15:clr>
            <a:srgbClr val="F26B43"/>
          </p15:clr>
        </p15:guide>
        <p15:guide id="26" orient="horz" pos="3021" userDrawn="1">
          <p15:clr>
            <a:srgbClr val="F26B43"/>
          </p15:clr>
        </p15:guide>
        <p15:guide id="27" orient="horz" pos="2907" userDrawn="1">
          <p15:clr>
            <a:srgbClr val="F26B43"/>
          </p15:clr>
        </p15:guide>
        <p15:guide id="28" orient="horz" pos="1989" userDrawn="1">
          <p15:clr>
            <a:srgbClr val="F26B43"/>
          </p15:clr>
        </p15:guide>
        <p15:guide id="29" orient="horz" pos="2391" userDrawn="1">
          <p15:clr>
            <a:srgbClr val="F26B43"/>
          </p15:clr>
        </p15:guide>
        <p15:guide id="30" orient="horz" pos="2505" userDrawn="1">
          <p15:clr>
            <a:srgbClr val="F26B43"/>
          </p15:clr>
        </p15:guide>
        <p15:guide id="31" orient="horz" pos="41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5.jpeg"/><Relationship Id="rId5" Type="http://schemas.microsoft.com/office/2007/relationships/hdphoto" Target="../media/hdphoto1.wdp"/><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tif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4"/>
          </p:nvPr>
        </p:nvSpPr>
        <p:spPr/>
        <p:txBody>
          <a:bodyPr/>
          <a:lstStyle/>
          <a:p>
            <a:fld id="{25289D63-0A54-418A-B028-8F6658101D19}" type="datetime1">
              <a:rPr lang="en-US" smtClean="0"/>
              <a:pPr/>
              <a:t>5/8/2023</a:t>
            </a:fld>
            <a:endParaRPr lang="en-US"/>
          </a:p>
        </p:txBody>
      </p:sp>
      <p:sp>
        <p:nvSpPr>
          <p:cNvPr id="13" name="Title 19">
            <a:extLst>
              <a:ext uri="{FF2B5EF4-FFF2-40B4-BE49-F238E27FC236}">
                <a16:creationId xmlns:a16="http://schemas.microsoft.com/office/drawing/2014/main" id="{AF5D4F64-F07B-4861-864A-AEAC76AB6805}"/>
              </a:ext>
            </a:extLst>
          </p:cNvPr>
          <p:cNvSpPr>
            <a:spLocks noGrp="1"/>
          </p:cNvSpPr>
          <p:nvPr>
            <p:ph type="title"/>
          </p:nvPr>
        </p:nvSpPr>
        <p:spPr>
          <a:xfrm>
            <a:off x="749300" y="2651764"/>
            <a:ext cx="6384974" cy="1307465"/>
          </a:xfrm>
        </p:spPr>
        <p:txBody>
          <a:bodyPr/>
          <a:lstStyle/>
          <a:p>
            <a:r>
              <a:rPr lang="en-US"/>
              <a:t>Stress Corrosion Crack (SCC)</a:t>
            </a:r>
            <a:br>
              <a:rPr lang="en-US"/>
            </a:br>
            <a:r>
              <a:rPr lang="en-US"/>
              <a:t>Identification using Deep Learning</a:t>
            </a:r>
          </a:p>
        </p:txBody>
      </p:sp>
      <p:sp>
        <p:nvSpPr>
          <p:cNvPr id="16" name="Text Placeholder 1">
            <a:extLst>
              <a:ext uri="{FF2B5EF4-FFF2-40B4-BE49-F238E27FC236}">
                <a16:creationId xmlns:a16="http://schemas.microsoft.com/office/drawing/2014/main" id="{5F2BC28E-5985-4687-9B8B-A67F99E5DEE5}"/>
              </a:ext>
            </a:extLst>
          </p:cNvPr>
          <p:cNvSpPr txBox="1">
            <a:spLocks/>
          </p:cNvSpPr>
          <p:nvPr/>
        </p:nvSpPr>
        <p:spPr>
          <a:xfrm>
            <a:off x="901700" y="4120896"/>
            <a:ext cx="5780221" cy="755650"/>
          </a:xfrm>
          <a:prstGeom prst="rect">
            <a:avLst/>
          </a:prstGeom>
        </p:spPr>
        <p:txBody>
          <a:bodyPr lIns="0" tIns="0" rIns="0" bIns="0" anchor="t" anchorCtr="0"/>
          <a:lstStyle>
            <a:lvl1pPr marL="0" indent="0" algn="l" defTabSz="914378"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1pPr>
            <a:lvl2pPr marL="0" indent="0" algn="l" defTabSz="914378"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2pPr>
            <a:lvl3pPr marL="0" indent="0" algn="l" defTabSz="914378"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3pPr>
            <a:lvl4pPr marL="0" indent="0" algn="l" defTabSz="914378"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4pPr>
            <a:lvl5pPr marL="0" indent="0" algn="l" defTabSz="914378"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5pPr>
            <a:lvl6pPr marL="0" indent="0" algn="l" defTabSz="914378" rtl="0" eaLnBrk="1" latinLnBrk="0" hangingPunct="1">
              <a:lnSpc>
                <a:spcPct val="90000"/>
              </a:lnSpc>
              <a:spcBef>
                <a:spcPts val="0"/>
              </a:spcBef>
              <a:buFont typeface="Arial" panose="020B0604020202020204" pitchFamily="34" charset="0"/>
              <a:buNone/>
              <a:defRPr sz="1800" kern="1200">
                <a:solidFill>
                  <a:schemeClr val="tx1"/>
                </a:solidFill>
                <a:latin typeface="+mn-lt"/>
                <a:ea typeface="+mn-ea"/>
                <a:cs typeface="+mn-cs"/>
              </a:defRPr>
            </a:lvl6pPr>
            <a:lvl7pPr marL="0" indent="0" algn="l" defTabSz="914378"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7pPr>
            <a:lvl8pPr marL="0" indent="0" algn="l" defTabSz="914378"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8pPr>
            <a:lvl9pPr marL="0" indent="0" algn="l" defTabSz="914378" rtl="0" eaLnBrk="1" latinLnBrk="0" hangingPunct="1">
              <a:lnSpc>
                <a:spcPct val="100000"/>
              </a:lnSpc>
              <a:spcBef>
                <a:spcPts val="0"/>
              </a:spcBef>
              <a:buFont typeface="Arial" panose="020B0604020202020204" pitchFamily="34" charset="0"/>
              <a:buNone/>
              <a:defRPr sz="1800" kern="1200">
                <a:solidFill>
                  <a:schemeClr val="tx1"/>
                </a:solidFill>
                <a:latin typeface="+mn-lt"/>
                <a:ea typeface="+mn-ea"/>
                <a:cs typeface="+mn-cs"/>
              </a:defRPr>
            </a:lvl9pPr>
          </a:lstStyle>
          <a:p>
            <a:r>
              <a:rPr lang="en-US" b="1"/>
              <a:t>AI specialist:</a:t>
            </a:r>
          </a:p>
          <a:p>
            <a:r>
              <a:rPr lang="en-US"/>
              <a:t>Camila Jobim</a:t>
            </a:r>
          </a:p>
          <a:p>
            <a:r>
              <a:rPr lang="en-US"/>
              <a:t>Juliana Cerqueira</a:t>
            </a:r>
          </a:p>
          <a:p>
            <a:r>
              <a:rPr lang="en-US"/>
              <a:t>Leonardo Barbosa</a:t>
            </a:r>
          </a:p>
          <a:p>
            <a:r>
              <a:rPr lang="en-US"/>
              <a:t>Oskar Sjostedt</a:t>
            </a:r>
          </a:p>
        </p:txBody>
      </p:sp>
      <p:pic>
        <p:nvPicPr>
          <p:cNvPr id="17" name="Picture 2" descr="Digital House">
            <a:extLst>
              <a:ext uri="{FF2B5EF4-FFF2-40B4-BE49-F238E27FC236}">
                <a16:creationId xmlns:a16="http://schemas.microsoft.com/office/drawing/2014/main" id="{063EB646-A9A7-450D-B15B-CFFBCA0BE8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857" b="26669"/>
          <a:stretch/>
        </p:blipFill>
        <p:spPr bwMode="auto">
          <a:xfrm>
            <a:off x="10734674" y="117328"/>
            <a:ext cx="1344775" cy="651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853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r>
              <a:rPr lang="en-US"/>
              <a:t>Deep Neural Network (Convolutional Neural Network – CNN)</a:t>
            </a:r>
          </a:p>
        </p:txBody>
      </p:sp>
      <p:sp>
        <p:nvSpPr>
          <p:cNvPr id="9" name="Content Placeholder 8"/>
          <p:cNvSpPr>
            <a:spLocks noGrp="1"/>
          </p:cNvSpPr>
          <p:nvPr>
            <p:ph sz="quarter" idx="11"/>
          </p:nvPr>
        </p:nvSpPr>
        <p:spPr>
          <a:xfrm>
            <a:off x="539497" y="1509716"/>
            <a:ext cx="5226626" cy="4753927"/>
          </a:xfrm>
        </p:spPr>
        <p:txBody>
          <a:bodyPr/>
          <a:lstStyle/>
          <a:p>
            <a:r>
              <a:rPr lang="en-US" dirty="0"/>
              <a:t>ROI Impact &amp; Estimative</a:t>
            </a:r>
          </a:p>
          <a:p>
            <a:pPr lvl="2" algn="just"/>
            <a:r>
              <a:rPr lang="en-US" dirty="0"/>
              <a:t>80.5h could be saved over 1k macrographs taken since 2017;</a:t>
            </a:r>
          </a:p>
          <a:p>
            <a:pPr lvl="2" algn="just"/>
            <a:endParaRPr lang="en-US" dirty="0"/>
          </a:p>
          <a:p>
            <a:pPr lvl="2" algn="just"/>
            <a:r>
              <a:rPr lang="en-US" dirty="0"/>
              <a:t>LCTMAT takes around 5 min to have the crack localization and its area and length, totalizing 83.3h (1k macrographs).</a:t>
            </a:r>
          </a:p>
          <a:p>
            <a:pPr lvl="2" algn="just"/>
            <a:endParaRPr lang="en-US" dirty="0"/>
          </a:p>
          <a:p>
            <a:pPr lvl="2" algn="just"/>
            <a:r>
              <a:rPr lang="en-US" b="1" dirty="0">
                <a:solidFill>
                  <a:schemeClr val="accent2"/>
                </a:solidFill>
              </a:rPr>
              <a:t>ROI = 96,7% </a:t>
            </a:r>
          </a:p>
          <a:p>
            <a:pPr lvl="2" algn="just"/>
            <a:endParaRPr lang="en-US" dirty="0"/>
          </a:p>
          <a:p>
            <a:pPr lvl="2" algn="just"/>
            <a:r>
              <a:rPr lang="en-US" dirty="0">
                <a:solidFill>
                  <a:srgbClr val="C00000"/>
                </a:solidFill>
              </a:rPr>
              <a:t> Furthermore</a:t>
            </a:r>
            <a:r>
              <a:rPr lang="en-US" dirty="0">
                <a:solidFill>
                  <a:schemeClr val="accent2"/>
                </a:solidFill>
              </a:rPr>
              <a:t>, there are several positive qualitative impacts not measured by the ROI such as standardization, reliability and possibility to increase the database providing more data for the projects.</a:t>
            </a:r>
          </a:p>
        </p:txBody>
      </p:sp>
      <p:sp>
        <p:nvSpPr>
          <p:cNvPr id="4" name="Footer Placeholder 3"/>
          <p:cNvSpPr>
            <a:spLocks noGrp="1"/>
          </p:cNvSpPr>
          <p:nvPr>
            <p:ph type="ftr" sz="quarter" idx="12"/>
          </p:nvPr>
        </p:nvSpPr>
        <p:spPr/>
        <p:txBody>
          <a:bodyPr/>
          <a:lstStyle/>
          <a:p>
            <a:r>
              <a:rPr lang="en-US"/>
              <a:t>CONFIDENTIAL </a:t>
            </a:r>
          </a:p>
        </p:txBody>
      </p:sp>
      <p:sp>
        <p:nvSpPr>
          <p:cNvPr id="6" name="Content Placeholder 8">
            <a:extLst>
              <a:ext uri="{FF2B5EF4-FFF2-40B4-BE49-F238E27FC236}">
                <a16:creationId xmlns:a16="http://schemas.microsoft.com/office/drawing/2014/main" id="{E07265F5-114A-45C7-AED6-91CC5FC6264D}"/>
              </a:ext>
            </a:extLst>
          </p:cNvPr>
          <p:cNvSpPr txBox="1">
            <a:spLocks/>
          </p:cNvSpPr>
          <p:nvPr/>
        </p:nvSpPr>
        <p:spPr>
          <a:xfrm>
            <a:off x="6342186" y="1509713"/>
            <a:ext cx="5370642" cy="4753927"/>
          </a:xfrm>
          <a:prstGeom prst="rect">
            <a:avLst/>
          </a:prstGeom>
          <a:noFill/>
        </p:spPr>
        <p:txBody>
          <a:bodyPr vert="horz" lIns="0" tIns="0" rIns="0" bIns="0" rtlCol="0">
            <a:noAutofit/>
          </a:bodyPr>
          <a:lstStyle>
            <a:lvl1pPr marL="0" indent="0" algn="l" defTabSz="914378" rtl="0" eaLnBrk="1" latinLnBrk="0" hangingPunct="1">
              <a:lnSpc>
                <a:spcPct val="100000"/>
              </a:lnSpc>
              <a:spcBef>
                <a:spcPts val="0"/>
              </a:spcBef>
              <a:spcAft>
                <a:spcPts val="600"/>
              </a:spcAft>
              <a:buFont typeface="Arial" panose="020B0604020202020204" pitchFamily="34" charset="0"/>
              <a:buNone/>
              <a:defRPr sz="2000" b="1" kern="1200">
                <a:solidFill>
                  <a:srgbClr val="512D6D"/>
                </a:solidFill>
                <a:latin typeface="+mn-lt"/>
                <a:ea typeface="+mn-ea"/>
                <a:cs typeface="+mn-cs"/>
              </a:defRPr>
            </a:lvl1pPr>
            <a:lvl2pPr marL="0" indent="0" algn="l" defTabSz="914378" rtl="0" eaLnBrk="1" latinLnBrk="0" hangingPunct="1">
              <a:lnSpc>
                <a:spcPct val="100000"/>
              </a:lnSpc>
              <a:spcBef>
                <a:spcPts val="0"/>
              </a:spcBef>
              <a:spcAft>
                <a:spcPts val="600"/>
              </a:spcAft>
              <a:buFontTx/>
              <a:buNone/>
              <a:defRPr sz="2000" kern="1200">
                <a:solidFill>
                  <a:srgbClr val="53565A"/>
                </a:solidFill>
                <a:latin typeface="+mn-lt"/>
                <a:ea typeface="+mn-ea"/>
                <a:cs typeface="+mn-cs"/>
              </a:defRPr>
            </a:lvl2pPr>
            <a:lvl3pPr marL="182875" indent="-182875" algn="l" defTabSz="914378" rtl="0" eaLnBrk="1" latinLnBrk="0" hangingPunct="1">
              <a:lnSpc>
                <a:spcPct val="100000"/>
              </a:lnSpc>
              <a:spcBef>
                <a:spcPts val="0"/>
              </a:spcBef>
              <a:spcAft>
                <a:spcPts val="600"/>
              </a:spcAft>
              <a:buFont typeface="Arial" panose="020B0604020202020204" pitchFamily="34" charset="0"/>
              <a:buChar char="•"/>
              <a:defRPr sz="1800" kern="1200">
                <a:solidFill>
                  <a:srgbClr val="53565A"/>
                </a:solidFill>
                <a:latin typeface="+mn-lt"/>
                <a:ea typeface="+mn-ea"/>
                <a:cs typeface="+mn-cs"/>
              </a:defRPr>
            </a:lvl3pPr>
            <a:lvl4pPr marL="365751" indent="-182875" algn="l" defTabSz="914378" rtl="0" eaLnBrk="1" latinLnBrk="0" hangingPunct="1">
              <a:lnSpc>
                <a:spcPct val="100000"/>
              </a:lnSpc>
              <a:spcBef>
                <a:spcPts val="0"/>
              </a:spcBef>
              <a:spcAft>
                <a:spcPts val="600"/>
              </a:spcAft>
              <a:buFont typeface="Arial" panose="020B0604020202020204" pitchFamily="34" charset="0"/>
              <a:buChar char="-"/>
              <a:defRPr sz="1600" kern="1200">
                <a:solidFill>
                  <a:srgbClr val="53565A"/>
                </a:solidFill>
                <a:latin typeface="+mn-lt"/>
                <a:ea typeface="+mn-ea"/>
                <a:cs typeface="+mn-cs"/>
              </a:defRPr>
            </a:lvl4pPr>
            <a:lvl5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5pPr>
            <a:lvl6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6pPr>
            <a:lvl7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7pPr>
            <a:lvl8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8pPr>
            <a:lvl9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9pPr>
          </a:lstStyle>
          <a:p>
            <a:r>
              <a:rPr lang="en-US" dirty="0"/>
              <a:t>Business Value</a:t>
            </a:r>
          </a:p>
          <a:p>
            <a:pPr algn="just"/>
            <a:r>
              <a:rPr lang="en-US" sz="1800" b="0" dirty="0">
                <a:solidFill>
                  <a:srgbClr val="374151"/>
                </a:solidFill>
                <a:latin typeface="+mj-lt"/>
              </a:rPr>
              <a:t>Automating the SCC identification using deep learning can provide several benefits, including:</a:t>
            </a:r>
          </a:p>
          <a:p>
            <a:pPr algn="just"/>
            <a:endParaRPr lang="en-US" sz="1800" b="0" dirty="0">
              <a:solidFill>
                <a:srgbClr val="374151"/>
              </a:solidFill>
              <a:latin typeface="+mj-lt"/>
            </a:endParaRPr>
          </a:p>
          <a:p>
            <a:pPr marL="171450" indent="-171450" algn="just">
              <a:buFont typeface="Arial" panose="020B0604020202020204" pitchFamily="34" charset="0"/>
              <a:buChar char="•"/>
            </a:pPr>
            <a:r>
              <a:rPr lang="en-US" sz="1800" b="0" dirty="0">
                <a:solidFill>
                  <a:srgbClr val="374151"/>
                </a:solidFill>
                <a:latin typeface="+mj-lt"/>
              </a:rPr>
              <a:t>Saving time of technicians and engineers. This frees up engineers to focus on more complex tasks that require their unique experience and skills;</a:t>
            </a:r>
          </a:p>
          <a:p>
            <a:pPr marL="171450" indent="-171450" algn="just">
              <a:buFont typeface="Arial" panose="020B0604020202020204" pitchFamily="34" charset="0"/>
              <a:buChar char="•"/>
            </a:pPr>
            <a:r>
              <a:rPr lang="en-US" sz="1800" b="0" dirty="0">
                <a:solidFill>
                  <a:srgbClr val="374151"/>
                </a:solidFill>
                <a:latin typeface="+mj-lt"/>
              </a:rPr>
              <a:t>Possibility to generate even more data with no backlog limit for technicians/engineers (needing only a human oversight, as per recent AI Center of </a:t>
            </a:r>
            <a:r>
              <a:rPr lang="en-US" sz="1800" b="0" dirty="0">
                <a:solidFill>
                  <a:schemeClr val="tx1"/>
                </a:solidFill>
                <a:latin typeface="+mj-lt"/>
              </a:rPr>
              <a:t>Excellence guideline).  </a:t>
            </a:r>
          </a:p>
          <a:p>
            <a:pPr marL="171450" indent="-171450" algn="just">
              <a:buFont typeface="Arial" panose="020B0604020202020204" pitchFamily="34" charset="0"/>
              <a:buChar char="•"/>
            </a:pPr>
            <a:r>
              <a:rPr lang="en-US" sz="1800" b="0" dirty="0">
                <a:solidFill>
                  <a:schemeClr val="tx1"/>
                </a:solidFill>
              </a:rPr>
              <a:t>Path to industrialization by removing the subjective criteria, leading to standardization</a:t>
            </a:r>
            <a:r>
              <a:rPr lang="en-US" sz="1800" b="0" dirty="0">
                <a:solidFill>
                  <a:schemeClr val="tx1"/>
                </a:solidFill>
                <a:latin typeface="+mj-lt"/>
              </a:rPr>
              <a:t>;</a:t>
            </a:r>
          </a:p>
          <a:p>
            <a:pPr marL="171450" indent="-171450" algn="just">
              <a:buFont typeface="Arial" panose="020B0604020202020204" pitchFamily="34" charset="0"/>
              <a:buChar char="•"/>
            </a:pPr>
            <a:r>
              <a:rPr lang="pt-BR" sz="1800" b="0" dirty="0">
                <a:solidFill>
                  <a:schemeClr val="tx1"/>
                </a:solidFill>
              </a:rPr>
              <a:t>Data-</a:t>
            </a:r>
            <a:r>
              <a:rPr lang="pt-BR" sz="1800" b="0" err="1">
                <a:solidFill>
                  <a:schemeClr val="tx1"/>
                </a:solidFill>
              </a:rPr>
              <a:t>driven</a:t>
            </a:r>
            <a:r>
              <a:rPr lang="pt-BR" sz="1800" b="0" dirty="0">
                <a:solidFill>
                  <a:schemeClr val="tx1"/>
                </a:solidFill>
              </a:rPr>
              <a:t> </a:t>
            </a:r>
            <a:r>
              <a:rPr lang="pt-BR" sz="1800" b="0" err="1">
                <a:solidFill>
                  <a:schemeClr val="tx1"/>
                </a:solidFill>
              </a:rPr>
              <a:t>decision</a:t>
            </a:r>
            <a:r>
              <a:rPr lang="pt-BR" sz="1800" b="0" dirty="0">
                <a:solidFill>
                  <a:schemeClr val="tx1"/>
                </a:solidFill>
              </a:rPr>
              <a:t> making.</a:t>
            </a:r>
          </a:p>
        </p:txBody>
      </p:sp>
    </p:spTree>
    <p:extLst>
      <p:ext uri="{BB962C8B-B14F-4D97-AF65-F5344CB8AC3E}">
        <p14:creationId xmlns:p14="http://schemas.microsoft.com/office/powerpoint/2010/main" val="3141119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548680"/>
            <a:ext cx="7370064" cy="899160"/>
          </a:xfrm>
        </p:spPr>
        <p:txBody>
          <a:bodyPr/>
          <a:lstStyle/>
          <a:p>
            <a:r>
              <a:rPr lang="en-US"/>
              <a:t>DATA</a:t>
            </a:r>
          </a:p>
        </p:txBody>
      </p:sp>
      <p:sp>
        <p:nvSpPr>
          <p:cNvPr id="4" name="Text Placeholder 3"/>
          <p:cNvSpPr>
            <a:spLocks noGrp="1"/>
          </p:cNvSpPr>
          <p:nvPr>
            <p:ph type="body" sz="quarter" idx="10"/>
          </p:nvPr>
        </p:nvSpPr>
        <p:spPr>
          <a:xfrm>
            <a:off x="1949698" y="1916832"/>
            <a:ext cx="9577064" cy="1435100"/>
          </a:xfrm>
        </p:spPr>
        <p:txBody>
          <a:bodyPr/>
          <a:lstStyle/>
          <a:p>
            <a:pPr algn="just">
              <a:lnSpc>
                <a:spcPct val="107000"/>
              </a:lnSpc>
              <a:spcAft>
                <a:spcPts val="800"/>
              </a:spcAft>
            </a:pPr>
            <a:endParaRPr lang="pt-BR" sz="1800">
              <a:solidFill>
                <a:schemeClr val="accent6"/>
              </a:solidFill>
              <a:latin typeface="+mj-lt"/>
            </a:endParaRPr>
          </a:p>
        </p:txBody>
      </p:sp>
      <p:sp>
        <p:nvSpPr>
          <p:cNvPr id="5" name="Footer Placeholder 4"/>
          <p:cNvSpPr>
            <a:spLocks noGrp="1"/>
          </p:cNvSpPr>
          <p:nvPr>
            <p:ph type="ftr" sz="quarter" idx="11"/>
          </p:nvPr>
        </p:nvSpPr>
        <p:spPr/>
        <p:txBody>
          <a:bodyPr/>
          <a:lstStyle/>
          <a:p>
            <a:r>
              <a:rPr lang="en-US"/>
              <a:t>CONFIDENTIAL </a:t>
            </a:r>
          </a:p>
        </p:txBody>
      </p:sp>
    </p:spTree>
    <p:extLst>
      <p:ext uri="{BB962C8B-B14F-4D97-AF65-F5344CB8AC3E}">
        <p14:creationId xmlns:p14="http://schemas.microsoft.com/office/powerpoint/2010/main" val="2438983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r>
              <a:rPr lang="en-US"/>
              <a:t>DATA</a:t>
            </a:r>
            <a:br>
              <a:rPr lang="en-US"/>
            </a:br>
            <a:endParaRPr lang="en-US"/>
          </a:p>
        </p:txBody>
      </p:sp>
      <p:sp>
        <p:nvSpPr>
          <p:cNvPr id="4" name="Footer Placeholder 3"/>
          <p:cNvSpPr>
            <a:spLocks noGrp="1"/>
          </p:cNvSpPr>
          <p:nvPr>
            <p:ph type="ftr" sz="quarter" idx="12"/>
          </p:nvPr>
        </p:nvSpPr>
        <p:spPr/>
        <p:txBody>
          <a:bodyPr/>
          <a:lstStyle/>
          <a:p>
            <a:r>
              <a:rPr lang="en-US"/>
              <a:t>CONFIDENTIAL </a:t>
            </a:r>
          </a:p>
        </p:txBody>
      </p:sp>
      <p:pic>
        <p:nvPicPr>
          <p:cNvPr id="6" name="Content Placeholder 5">
            <a:extLst>
              <a:ext uri="{FF2B5EF4-FFF2-40B4-BE49-F238E27FC236}">
                <a16:creationId xmlns:a16="http://schemas.microsoft.com/office/drawing/2014/main" id="{EEE972C4-11A1-49DA-819D-FBC44A7811AA}"/>
              </a:ext>
            </a:extLst>
          </p:cNvPr>
          <p:cNvPicPr>
            <a:picLocks noGrp="1" noChangeAspect="1"/>
          </p:cNvPicPr>
          <p:nvPr>
            <p:ph sz="quarter" idx="11"/>
          </p:nvPr>
        </p:nvPicPr>
        <p:blipFill rotWithShape="1">
          <a:blip r:embed="rId2"/>
          <a:srcRect r="772"/>
          <a:stretch/>
        </p:blipFill>
        <p:spPr>
          <a:xfrm>
            <a:off x="365523" y="1275797"/>
            <a:ext cx="6133536" cy="3881395"/>
          </a:xfrm>
        </p:spPr>
      </p:pic>
      <p:pic>
        <p:nvPicPr>
          <p:cNvPr id="11" name="Picture 10">
            <a:extLst>
              <a:ext uri="{FF2B5EF4-FFF2-40B4-BE49-F238E27FC236}">
                <a16:creationId xmlns:a16="http://schemas.microsoft.com/office/drawing/2014/main" id="{1DF1B42A-F15A-4E86-AE61-C94ED1D469CE}"/>
              </a:ext>
            </a:extLst>
          </p:cNvPr>
          <p:cNvPicPr>
            <a:picLocks noChangeAspect="1"/>
          </p:cNvPicPr>
          <p:nvPr/>
        </p:nvPicPr>
        <p:blipFill>
          <a:blip r:embed="rId3"/>
          <a:stretch>
            <a:fillRect/>
          </a:stretch>
        </p:blipFill>
        <p:spPr>
          <a:xfrm>
            <a:off x="5190058" y="1916832"/>
            <a:ext cx="6792201" cy="4182864"/>
          </a:xfrm>
          <a:prstGeom prst="rect">
            <a:avLst/>
          </a:prstGeom>
        </p:spPr>
      </p:pic>
      <p:sp>
        <p:nvSpPr>
          <p:cNvPr id="12" name="Content Placeholder 4">
            <a:extLst>
              <a:ext uri="{FF2B5EF4-FFF2-40B4-BE49-F238E27FC236}">
                <a16:creationId xmlns:a16="http://schemas.microsoft.com/office/drawing/2014/main" id="{D0000D55-CAF7-4EFE-A5EB-BB03626E5058}"/>
              </a:ext>
            </a:extLst>
          </p:cNvPr>
          <p:cNvSpPr txBox="1">
            <a:spLocks/>
          </p:cNvSpPr>
          <p:nvPr/>
        </p:nvSpPr>
        <p:spPr>
          <a:xfrm>
            <a:off x="539496" y="1509716"/>
            <a:ext cx="11173968" cy="4753927"/>
          </a:xfrm>
          <a:prstGeom prst="rect">
            <a:avLst/>
          </a:prstGeom>
          <a:noFill/>
        </p:spPr>
        <p:txBody>
          <a:bodyPr vert="horz" lIns="0" tIns="0" rIns="0" bIns="0" rtlCol="0">
            <a:noAutofit/>
          </a:bodyPr>
          <a:lstStyle>
            <a:lvl1pPr marL="0" indent="0" algn="l" defTabSz="914378" rtl="0" eaLnBrk="1" latinLnBrk="0" hangingPunct="1">
              <a:lnSpc>
                <a:spcPct val="100000"/>
              </a:lnSpc>
              <a:spcBef>
                <a:spcPts val="0"/>
              </a:spcBef>
              <a:spcAft>
                <a:spcPts val="600"/>
              </a:spcAft>
              <a:buFont typeface="Arial" panose="020B0604020202020204" pitchFamily="34" charset="0"/>
              <a:buNone/>
              <a:defRPr sz="2000" b="1" kern="1200">
                <a:solidFill>
                  <a:srgbClr val="512D6D"/>
                </a:solidFill>
                <a:latin typeface="+mn-lt"/>
                <a:ea typeface="+mn-ea"/>
                <a:cs typeface="+mn-cs"/>
              </a:defRPr>
            </a:lvl1pPr>
            <a:lvl2pPr marL="0" indent="0" algn="l" defTabSz="914378" rtl="0" eaLnBrk="1" latinLnBrk="0" hangingPunct="1">
              <a:lnSpc>
                <a:spcPct val="100000"/>
              </a:lnSpc>
              <a:spcBef>
                <a:spcPts val="0"/>
              </a:spcBef>
              <a:spcAft>
                <a:spcPts val="600"/>
              </a:spcAft>
              <a:buFontTx/>
              <a:buNone/>
              <a:defRPr sz="2000" kern="1200">
                <a:solidFill>
                  <a:srgbClr val="53565A"/>
                </a:solidFill>
                <a:latin typeface="+mn-lt"/>
                <a:ea typeface="+mn-ea"/>
                <a:cs typeface="+mn-cs"/>
              </a:defRPr>
            </a:lvl2pPr>
            <a:lvl3pPr marL="182875" indent="-182875" algn="l" defTabSz="914378" rtl="0" eaLnBrk="1" latinLnBrk="0" hangingPunct="1">
              <a:lnSpc>
                <a:spcPct val="100000"/>
              </a:lnSpc>
              <a:spcBef>
                <a:spcPts val="0"/>
              </a:spcBef>
              <a:spcAft>
                <a:spcPts val="600"/>
              </a:spcAft>
              <a:buFont typeface="Arial" panose="020B0604020202020204" pitchFamily="34" charset="0"/>
              <a:buChar char="•"/>
              <a:defRPr sz="1800" kern="1200">
                <a:solidFill>
                  <a:srgbClr val="53565A"/>
                </a:solidFill>
                <a:latin typeface="+mn-lt"/>
                <a:ea typeface="+mn-ea"/>
                <a:cs typeface="+mn-cs"/>
              </a:defRPr>
            </a:lvl3pPr>
            <a:lvl4pPr marL="365751" indent="-182875" algn="l" defTabSz="914378" rtl="0" eaLnBrk="1" latinLnBrk="0" hangingPunct="1">
              <a:lnSpc>
                <a:spcPct val="100000"/>
              </a:lnSpc>
              <a:spcBef>
                <a:spcPts val="0"/>
              </a:spcBef>
              <a:spcAft>
                <a:spcPts val="600"/>
              </a:spcAft>
              <a:buFont typeface="Arial" panose="020B0604020202020204" pitchFamily="34" charset="0"/>
              <a:buChar char="-"/>
              <a:defRPr sz="1600" kern="1200">
                <a:solidFill>
                  <a:srgbClr val="53565A"/>
                </a:solidFill>
                <a:latin typeface="+mn-lt"/>
                <a:ea typeface="+mn-ea"/>
                <a:cs typeface="+mn-cs"/>
              </a:defRPr>
            </a:lvl4pPr>
            <a:lvl5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5pPr>
            <a:lvl6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6pPr>
            <a:lvl7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7pPr>
            <a:lvl8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8pPr>
            <a:lvl9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9pPr>
          </a:lstStyle>
          <a:p>
            <a:endParaRPr lang="pt-BR"/>
          </a:p>
          <a:p>
            <a:endParaRPr lang="pt-BR"/>
          </a:p>
          <a:p>
            <a:endParaRPr lang="pt-BR"/>
          </a:p>
          <a:p>
            <a:endParaRPr lang="pt-BR"/>
          </a:p>
          <a:p>
            <a:endParaRPr lang="pt-BR"/>
          </a:p>
          <a:p>
            <a:endParaRPr lang="pt-BR"/>
          </a:p>
          <a:p>
            <a:endParaRPr lang="pt-BR"/>
          </a:p>
          <a:p>
            <a:endParaRPr lang="pt-BR"/>
          </a:p>
          <a:p>
            <a:endParaRPr lang="pt-BR"/>
          </a:p>
          <a:p>
            <a:endParaRPr lang="pt-BR"/>
          </a:p>
          <a:p>
            <a:endParaRPr lang="pt-BR"/>
          </a:p>
          <a:p>
            <a:r>
              <a:rPr lang="pt-BR"/>
              <a:t>                 </a:t>
            </a:r>
            <a:r>
              <a:rPr lang="pt-BR">
                <a:solidFill>
                  <a:schemeClr val="accent2"/>
                </a:solidFill>
              </a:rPr>
              <a:t>+1200 IMAGES</a:t>
            </a:r>
            <a:endParaRPr lang="en-US">
              <a:solidFill>
                <a:schemeClr val="accent2"/>
              </a:solidFill>
            </a:endParaRPr>
          </a:p>
        </p:txBody>
      </p:sp>
    </p:spTree>
    <p:extLst>
      <p:ext uri="{BB962C8B-B14F-4D97-AF65-F5344CB8AC3E}">
        <p14:creationId xmlns:p14="http://schemas.microsoft.com/office/powerpoint/2010/main" val="2585713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r>
              <a:rPr lang="en-US"/>
              <a:t>DATA</a:t>
            </a:r>
            <a:br>
              <a:rPr lang="en-US"/>
            </a:br>
            <a:endParaRPr lang="en-US"/>
          </a:p>
        </p:txBody>
      </p:sp>
      <p:sp>
        <p:nvSpPr>
          <p:cNvPr id="4" name="Footer Placeholder 3"/>
          <p:cNvSpPr>
            <a:spLocks noGrp="1"/>
          </p:cNvSpPr>
          <p:nvPr>
            <p:ph type="ftr" sz="quarter" idx="12"/>
          </p:nvPr>
        </p:nvSpPr>
        <p:spPr/>
        <p:txBody>
          <a:bodyPr/>
          <a:lstStyle/>
          <a:p>
            <a:r>
              <a:rPr lang="en-US"/>
              <a:t>CONFIDENTIAL </a:t>
            </a:r>
          </a:p>
        </p:txBody>
      </p:sp>
      <p:sp>
        <p:nvSpPr>
          <p:cNvPr id="5" name="Content Placeholder 4">
            <a:extLst>
              <a:ext uri="{FF2B5EF4-FFF2-40B4-BE49-F238E27FC236}">
                <a16:creationId xmlns:a16="http://schemas.microsoft.com/office/drawing/2014/main" id="{F36467AD-2E6C-4D75-A3B2-CBB0E1C8111B}"/>
              </a:ext>
            </a:extLst>
          </p:cNvPr>
          <p:cNvSpPr>
            <a:spLocks noGrp="1"/>
          </p:cNvSpPr>
          <p:nvPr>
            <p:ph sz="quarter" idx="11"/>
          </p:nvPr>
        </p:nvSpPr>
        <p:spPr/>
        <p:txBody>
          <a:bodyPr/>
          <a:lstStyle/>
          <a:p>
            <a:r>
              <a:rPr lang="pt-BR"/>
              <a:t>TRAIN                                                                     MASK</a:t>
            </a:r>
            <a:endParaRPr lang="en-US"/>
          </a:p>
        </p:txBody>
      </p:sp>
      <p:pic>
        <p:nvPicPr>
          <p:cNvPr id="8" name="Picture 7">
            <a:extLst>
              <a:ext uri="{FF2B5EF4-FFF2-40B4-BE49-F238E27FC236}">
                <a16:creationId xmlns:a16="http://schemas.microsoft.com/office/drawing/2014/main" id="{C29429A3-F6B9-432E-B04D-D9A98C7A1340}"/>
              </a:ext>
            </a:extLst>
          </p:cNvPr>
          <p:cNvPicPr>
            <a:picLocks noChangeAspect="1"/>
          </p:cNvPicPr>
          <p:nvPr/>
        </p:nvPicPr>
        <p:blipFill>
          <a:blip r:embed="rId2"/>
          <a:stretch>
            <a:fillRect/>
          </a:stretch>
        </p:blipFill>
        <p:spPr>
          <a:xfrm>
            <a:off x="571244" y="2132856"/>
            <a:ext cx="5338894" cy="3891966"/>
          </a:xfrm>
          <a:prstGeom prst="rect">
            <a:avLst/>
          </a:prstGeom>
        </p:spPr>
      </p:pic>
      <p:pic>
        <p:nvPicPr>
          <p:cNvPr id="10" name="Picture 9">
            <a:extLst>
              <a:ext uri="{FF2B5EF4-FFF2-40B4-BE49-F238E27FC236}">
                <a16:creationId xmlns:a16="http://schemas.microsoft.com/office/drawing/2014/main" id="{2A2E3E33-D418-4C83-941B-3DAD0449B602}"/>
              </a:ext>
            </a:extLst>
          </p:cNvPr>
          <p:cNvPicPr>
            <a:picLocks noChangeAspect="1"/>
          </p:cNvPicPr>
          <p:nvPr/>
        </p:nvPicPr>
        <p:blipFill>
          <a:blip r:embed="rId3"/>
          <a:stretch>
            <a:fillRect/>
          </a:stretch>
        </p:blipFill>
        <p:spPr>
          <a:xfrm>
            <a:off x="6145053" y="2132856"/>
            <a:ext cx="5449532" cy="3887608"/>
          </a:xfrm>
          <a:prstGeom prst="rect">
            <a:avLst/>
          </a:prstGeom>
        </p:spPr>
      </p:pic>
    </p:spTree>
    <p:extLst>
      <p:ext uri="{BB962C8B-B14F-4D97-AF65-F5344CB8AC3E}">
        <p14:creationId xmlns:p14="http://schemas.microsoft.com/office/powerpoint/2010/main" val="4028495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548680"/>
            <a:ext cx="7370064" cy="899160"/>
          </a:xfrm>
        </p:spPr>
        <p:txBody>
          <a:bodyPr/>
          <a:lstStyle/>
          <a:p>
            <a:r>
              <a:rPr lang="en-US"/>
              <a:t>DEVELOPMENT</a:t>
            </a:r>
          </a:p>
        </p:txBody>
      </p:sp>
      <p:sp>
        <p:nvSpPr>
          <p:cNvPr id="4" name="Text Placeholder 3"/>
          <p:cNvSpPr>
            <a:spLocks noGrp="1"/>
          </p:cNvSpPr>
          <p:nvPr>
            <p:ph type="body" sz="quarter" idx="10"/>
          </p:nvPr>
        </p:nvSpPr>
        <p:spPr>
          <a:xfrm>
            <a:off x="1949698" y="1916832"/>
            <a:ext cx="9577064" cy="1435100"/>
          </a:xfrm>
        </p:spPr>
        <p:txBody>
          <a:bodyPr/>
          <a:lstStyle/>
          <a:p>
            <a:pPr algn="just">
              <a:lnSpc>
                <a:spcPct val="107000"/>
              </a:lnSpc>
              <a:spcAft>
                <a:spcPts val="800"/>
              </a:spcAft>
            </a:pPr>
            <a:endParaRPr lang="pt-BR" sz="1800">
              <a:solidFill>
                <a:schemeClr val="accent6"/>
              </a:solidFill>
              <a:latin typeface="+mj-lt"/>
            </a:endParaRPr>
          </a:p>
        </p:txBody>
      </p:sp>
      <p:sp>
        <p:nvSpPr>
          <p:cNvPr id="5" name="Footer Placeholder 4"/>
          <p:cNvSpPr>
            <a:spLocks noGrp="1"/>
          </p:cNvSpPr>
          <p:nvPr>
            <p:ph type="ftr" sz="quarter" idx="11"/>
          </p:nvPr>
        </p:nvSpPr>
        <p:spPr/>
        <p:txBody>
          <a:bodyPr/>
          <a:lstStyle/>
          <a:p>
            <a:r>
              <a:rPr lang="en-US"/>
              <a:t>CONFIDENTIAL </a:t>
            </a:r>
          </a:p>
        </p:txBody>
      </p:sp>
    </p:spTree>
    <p:extLst>
      <p:ext uri="{BB962C8B-B14F-4D97-AF65-F5344CB8AC3E}">
        <p14:creationId xmlns:p14="http://schemas.microsoft.com/office/powerpoint/2010/main" val="2515163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EECA31-BA82-47A8-9273-3844649CDCB9}"/>
              </a:ext>
            </a:extLst>
          </p:cNvPr>
          <p:cNvPicPr>
            <a:picLocks noChangeAspect="1"/>
          </p:cNvPicPr>
          <p:nvPr/>
        </p:nvPicPr>
        <p:blipFill rotWithShape="1">
          <a:blip r:embed="rId2"/>
          <a:srcRect r="4916"/>
          <a:stretch/>
        </p:blipFill>
        <p:spPr>
          <a:xfrm>
            <a:off x="239111" y="1933575"/>
            <a:ext cx="7725446" cy="3368862"/>
          </a:xfrm>
          <a:prstGeom prst="rect">
            <a:avLst/>
          </a:prstGeom>
        </p:spPr>
      </p:pic>
      <p:sp>
        <p:nvSpPr>
          <p:cNvPr id="2" name="Title 1"/>
          <p:cNvSpPr>
            <a:spLocks noGrp="1"/>
          </p:cNvSpPr>
          <p:nvPr>
            <p:ph type="title"/>
          </p:nvPr>
        </p:nvSpPr>
        <p:spPr/>
        <p:txBody>
          <a:bodyPr/>
          <a:lstStyle/>
          <a:p>
            <a:br>
              <a:rPr lang="en-US"/>
            </a:br>
            <a:r>
              <a:rPr lang="en-US"/>
              <a:t>DEVELOPMENT</a:t>
            </a:r>
            <a:br>
              <a:rPr lang="en-US"/>
            </a:br>
            <a:br>
              <a:rPr lang="en-US"/>
            </a:br>
            <a:endParaRPr lang="en-US"/>
          </a:p>
        </p:txBody>
      </p:sp>
      <p:sp>
        <p:nvSpPr>
          <p:cNvPr id="4" name="Footer Placeholder 3"/>
          <p:cNvSpPr>
            <a:spLocks noGrp="1"/>
          </p:cNvSpPr>
          <p:nvPr>
            <p:ph type="ftr" sz="quarter" idx="12"/>
          </p:nvPr>
        </p:nvSpPr>
        <p:spPr/>
        <p:txBody>
          <a:bodyPr/>
          <a:lstStyle/>
          <a:p>
            <a:r>
              <a:rPr lang="en-US"/>
              <a:t>CONFIDENTIAL </a:t>
            </a:r>
          </a:p>
        </p:txBody>
      </p:sp>
      <p:sp>
        <p:nvSpPr>
          <p:cNvPr id="5" name="Content Placeholder 4">
            <a:extLst>
              <a:ext uri="{FF2B5EF4-FFF2-40B4-BE49-F238E27FC236}">
                <a16:creationId xmlns:a16="http://schemas.microsoft.com/office/drawing/2014/main" id="{F36467AD-2E6C-4D75-A3B2-CBB0E1C8111B}"/>
              </a:ext>
            </a:extLst>
          </p:cNvPr>
          <p:cNvSpPr>
            <a:spLocks noGrp="1"/>
          </p:cNvSpPr>
          <p:nvPr>
            <p:ph sz="quarter" idx="11"/>
          </p:nvPr>
        </p:nvSpPr>
        <p:spPr>
          <a:xfrm>
            <a:off x="239110" y="1297969"/>
            <a:ext cx="7838090" cy="1026132"/>
          </a:xfrm>
        </p:spPr>
        <p:txBody>
          <a:bodyPr/>
          <a:lstStyle/>
          <a:p>
            <a:pPr algn="just"/>
            <a:r>
              <a:rPr lang="pt-BR"/>
              <a:t>1 - Difference between Classification, Localization and Detection</a:t>
            </a:r>
            <a:endParaRPr lang="en-US"/>
          </a:p>
          <a:p>
            <a:endParaRPr lang="en-US"/>
          </a:p>
        </p:txBody>
      </p:sp>
      <p:pic>
        <p:nvPicPr>
          <p:cNvPr id="7" name="Imagem 6" descr="Uma imagem contendo comida&#10;&#10;Descrição gerada automaticamente">
            <a:extLst>
              <a:ext uri="{FF2B5EF4-FFF2-40B4-BE49-F238E27FC236}">
                <a16:creationId xmlns:a16="http://schemas.microsoft.com/office/drawing/2014/main" id="{8BA223B0-933F-4981-98B0-E9D723D1E1DC}"/>
              </a:ext>
            </a:extLst>
          </p:cNvPr>
          <p:cNvPicPr>
            <a:picLocks noChangeAspect="1"/>
          </p:cNvPicPr>
          <p:nvPr/>
        </p:nvPicPr>
        <p:blipFill rotWithShape="1">
          <a:blip r:embed="rId3">
            <a:extLst>
              <a:ext uri="{28A0092B-C50C-407E-A947-70E740481C1C}">
                <a14:useLocalDpi xmlns:a14="http://schemas.microsoft.com/office/drawing/2010/main" val="0"/>
              </a:ext>
            </a:extLst>
          </a:blip>
          <a:srcRect t="13508" r="6140" b="14913"/>
          <a:stretch/>
        </p:blipFill>
        <p:spPr>
          <a:xfrm>
            <a:off x="8115013" y="915485"/>
            <a:ext cx="3788503" cy="2166882"/>
          </a:xfrm>
          <a:prstGeom prst="rect">
            <a:avLst/>
          </a:prstGeom>
        </p:spPr>
      </p:pic>
      <p:grpSp>
        <p:nvGrpSpPr>
          <p:cNvPr id="9" name="Group 8">
            <a:extLst>
              <a:ext uri="{FF2B5EF4-FFF2-40B4-BE49-F238E27FC236}">
                <a16:creationId xmlns:a16="http://schemas.microsoft.com/office/drawing/2014/main" id="{23206768-5320-46A2-BD49-0AE54F441A3C}"/>
              </a:ext>
            </a:extLst>
          </p:cNvPr>
          <p:cNvGrpSpPr/>
          <p:nvPr/>
        </p:nvGrpSpPr>
        <p:grpSpPr>
          <a:xfrm>
            <a:off x="8226343" y="3871960"/>
            <a:ext cx="3565842" cy="2070555"/>
            <a:chOff x="7328172" y="4009335"/>
            <a:chExt cx="3424626" cy="1958758"/>
          </a:xfrm>
        </p:grpSpPr>
        <p:pic>
          <p:nvPicPr>
            <p:cNvPr id="11" name="Imagem 7" descr="Uma imagem contendo comida&#10;&#10;Descrição gerada automaticamente">
              <a:extLst>
                <a:ext uri="{FF2B5EF4-FFF2-40B4-BE49-F238E27FC236}">
                  <a16:creationId xmlns:a16="http://schemas.microsoft.com/office/drawing/2014/main" id="{E1303F2C-EAE8-464D-ADC0-2A937B1F08CD}"/>
                </a:ext>
              </a:extLst>
            </p:cNvPr>
            <p:cNvPicPr>
              <a:picLocks noChangeAspect="1"/>
            </p:cNvPicPr>
            <p:nvPr/>
          </p:nvPicPr>
          <p:blipFill rotWithShape="1">
            <a:blip r:embed="rId3">
              <a:extLst>
                <a:ext uri="{28A0092B-C50C-407E-A947-70E740481C1C}">
                  <a14:useLocalDpi xmlns:a14="http://schemas.microsoft.com/office/drawing/2010/main" val="0"/>
                </a:ext>
              </a:extLst>
            </a:blip>
            <a:srcRect t="13508" r="6140" b="14913"/>
            <a:stretch/>
          </p:blipFill>
          <p:spPr>
            <a:xfrm>
              <a:off x="7328172" y="4009335"/>
              <a:ext cx="3424626" cy="1958758"/>
            </a:xfrm>
            <a:prstGeom prst="rect">
              <a:avLst/>
            </a:prstGeom>
          </p:spPr>
        </p:pic>
        <p:sp>
          <p:nvSpPr>
            <p:cNvPr id="12" name="Retângulo 8">
              <a:extLst>
                <a:ext uri="{FF2B5EF4-FFF2-40B4-BE49-F238E27FC236}">
                  <a16:creationId xmlns:a16="http://schemas.microsoft.com/office/drawing/2014/main" id="{3321B35E-6FF4-4BED-BFE9-7B5FA7E1D454}"/>
                </a:ext>
              </a:extLst>
            </p:cNvPr>
            <p:cNvSpPr/>
            <p:nvPr/>
          </p:nvSpPr>
          <p:spPr>
            <a:xfrm>
              <a:off x="8096662" y="4558979"/>
              <a:ext cx="183272" cy="1472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noFill/>
              </a:endParaRPr>
            </a:p>
          </p:txBody>
        </p:sp>
        <p:sp>
          <p:nvSpPr>
            <p:cNvPr id="13" name="Retângulo 9">
              <a:extLst>
                <a:ext uri="{FF2B5EF4-FFF2-40B4-BE49-F238E27FC236}">
                  <a16:creationId xmlns:a16="http://schemas.microsoft.com/office/drawing/2014/main" id="{EBE6415D-FDB4-4B2C-A358-4525F82035BC}"/>
                </a:ext>
              </a:extLst>
            </p:cNvPr>
            <p:cNvSpPr/>
            <p:nvPr/>
          </p:nvSpPr>
          <p:spPr>
            <a:xfrm>
              <a:off x="8386001" y="4526507"/>
              <a:ext cx="347226" cy="1797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noFill/>
              </a:endParaRPr>
            </a:p>
          </p:txBody>
        </p:sp>
        <p:sp>
          <p:nvSpPr>
            <p:cNvPr id="14" name="Retângulo 10">
              <a:extLst>
                <a:ext uri="{FF2B5EF4-FFF2-40B4-BE49-F238E27FC236}">
                  <a16:creationId xmlns:a16="http://schemas.microsoft.com/office/drawing/2014/main" id="{2B5865BC-CCE3-4464-A005-B726B728520D}"/>
                </a:ext>
              </a:extLst>
            </p:cNvPr>
            <p:cNvSpPr/>
            <p:nvPr/>
          </p:nvSpPr>
          <p:spPr>
            <a:xfrm>
              <a:off x="9077814" y="4558979"/>
              <a:ext cx="289100" cy="1472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noFill/>
              </a:endParaRPr>
            </a:p>
          </p:txBody>
        </p:sp>
        <p:sp>
          <p:nvSpPr>
            <p:cNvPr id="15" name="Retângulo 11">
              <a:extLst>
                <a:ext uri="{FF2B5EF4-FFF2-40B4-BE49-F238E27FC236}">
                  <a16:creationId xmlns:a16="http://schemas.microsoft.com/office/drawing/2014/main" id="{287810CB-7FD4-41AB-BE7F-A13ACFDAB08C}"/>
                </a:ext>
              </a:extLst>
            </p:cNvPr>
            <p:cNvSpPr/>
            <p:nvPr/>
          </p:nvSpPr>
          <p:spPr>
            <a:xfrm>
              <a:off x="9700817" y="4558979"/>
              <a:ext cx="853451" cy="2859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noFill/>
              </a:endParaRPr>
            </a:p>
          </p:txBody>
        </p:sp>
        <p:sp>
          <p:nvSpPr>
            <p:cNvPr id="16" name="Retângulo 13">
              <a:extLst>
                <a:ext uri="{FF2B5EF4-FFF2-40B4-BE49-F238E27FC236}">
                  <a16:creationId xmlns:a16="http://schemas.microsoft.com/office/drawing/2014/main" id="{E5B22C56-BC5D-497F-806B-F2ECF6D02283}"/>
                </a:ext>
              </a:extLst>
            </p:cNvPr>
            <p:cNvSpPr/>
            <p:nvPr/>
          </p:nvSpPr>
          <p:spPr>
            <a:xfrm>
              <a:off x="7489568" y="4767182"/>
              <a:ext cx="91636" cy="1191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noFill/>
              </a:endParaRPr>
            </a:p>
          </p:txBody>
        </p:sp>
      </p:grpSp>
      <p:sp>
        <p:nvSpPr>
          <p:cNvPr id="8" name="Arrow: Down 7">
            <a:extLst>
              <a:ext uri="{FF2B5EF4-FFF2-40B4-BE49-F238E27FC236}">
                <a16:creationId xmlns:a16="http://schemas.microsoft.com/office/drawing/2014/main" id="{C891241F-024E-420F-8FF5-9233EF477A2B}"/>
              </a:ext>
            </a:extLst>
          </p:cNvPr>
          <p:cNvSpPr/>
          <p:nvPr/>
        </p:nvSpPr>
        <p:spPr>
          <a:xfrm>
            <a:off x="9807512" y="3097086"/>
            <a:ext cx="411086" cy="7895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69912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0">
            <a:extLst>
              <a:ext uri="{FF2B5EF4-FFF2-40B4-BE49-F238E27FC236}">
                <a16:creationId xmlns:a16="http://schemas.microsoft.com/office/drawing/2014/main" id="{ED462099-3CA3-48E8-81DA-78D289B29E53}"/>
              </a:ext>
            </a:extLst>
          </p:cNvPr>
          <p:cNvSpPr txBox="1">
            <a:spLocks/>
          </p:cNvSpPr>
          <p:nvPr/>
        </p:nvSpPr>
        <p:spPr>
          <a:xfrm>
            <a:off x="539494" y="1172512"/>
            <a:ext cx="11173333" cy="4753928"/>
          </a:xfrm>
          <a:prstGeom prst="rect">
            <a:avLst/>
          </a:prstGeom>
        </p:spPr>
        <p:txBody>
          <a:bodyPr/>
          <a:lstStyle>
            <a:lvl1pPr marL="0" indent="0" algn="l" defTabSz="914378" rtl="0" eaLnBrk="1" latinLnBrk="0" hangingPunct="1">
              <a:lnSpc>
                <a:spcPct val="100000"/>
              </a:lnSpc>
              <a:spcBef>
                <a:spcPts val="0"/>
              </a:spcBef>
              <a:spcAft>
                <a:spcPts val="600"/>
              </a:spcAft>
              <a:buFont typeface="Arial" panose="020B0604020202020204" pitchFamily="34" charset="0"/>
              <a:buNone/>
              <a:defRPr sz="2000" b="1" kern="1200">
                <a:solidFill>
                  <a:srgbClr val="512D6D"/>
                </a:solidFill>
                <a:latin typeface="+mn-lt"/>
                <a:ea typeface="+mn-ea"/>
                <a:cs typeface="+mn-cs"/>
              </a:defRPr>
            </a:lvl1pPr>
            <a:lvl2pPr marL="0" indent="0" algn="l" defTabSz="914378" rtl="0" eaLnBrk="1" latinLnBrk="0" hangingPunct="1">
              <a:lnSpc>
                <a:spcPct val="100000"/>
              </a:lnSpc>
              <a:spcBef>
                <a:spcPts val="0"/>
              </a:spcBef>
              <a:spcAft>
                <a:spcPts val="600"/>
              </a:spcAft>
              <a:buFontTx/>
              <a:buNone/>
              <a:defRPr sz="2000" kern="1200">
                <a:solidFill>
                  <a:srgbClr val="53565A"/>
                </a:solidFill>
                <a:latin typeface="+mn-lt"/>
                <a:ea typeface="+mn-ea"/>
                <a:cs typeface="+mn-cs"/>
              </a:defRPr>
            </a:lvl2pPr>
            <a:lvl3pPr marL="182875" indent="-182875" algn="l" defTabSz="914378" rtl="0" eaLnBrk="1" latinLnBrk="0" hangingPunct="1">
              <a:lnSpc>
                <a:spcPct val="100000"/>
              </a:lnSpc>
              <a:spcBef>
                <a:spcPts val="0"/>
              </a:spcBef>
              <a:spcAft>
                <a:spcPts val="600"/>
              </a:spcAft>
              <a:buFont typeface="Arial" panose="020B0604020202020204" pitchFamily="34" charset="0"/>
              <a:buChar char="•"/>
              <a:defRPr sz="1800" kern="1200">
                <a:solidFill>
                  <a:srgbClr val="53565A"/>
                </a:solidFill>
                <a:latin typeface="+mn-lt"/>
                <a:ea typeface="+mn-ea"/>
                <a:cs typeface="+mn-cs"/>
              </a:defRPr>
            </a:lvl3pPr>
            <a:lvl4pPr marL="365751" indent="-182875" algn="l" defTabSz="914378" rtl="0" eaLnBrk="1" latinLnBrk="0" hangingPunct="1">
              <a:lnSpc>
                <a:spcPct val="100000"/>
              </a:lnSpc>
              <a:spcBef>
                <a:spcPts val="0"/>
              </a:spcBef>
              <a:spcAft>
                <a:spcPts val="600"/>
              </a:spcAft>
              <a:buFont typeface="Arial" panose="020B0604020202020204" pitchFamily="34" charset="0"/>
              <a:buChar char="-"/>
              <a:defRPr sz="1600" kern="1200">
                <a:solidFill>
                  <a:srgbClr val="53565A"/>
                </a:solidFill>
                <a:latin typeface="+mn-lt"/>
                <a:ea typeface="+mn-ea"/>
                <a:cs typeface="+mn-cs"/>
              </a:defRPr>
            </a:lvl4pPr>
            <a:lvl5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5pPr>
            <a:lvl6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6pPr>
            <a:lvl7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7pPr>
            <a:lvl8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8pPr>
            <a:lvl9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9pPr>
          </a:lstStyle>
          <a:p>
            <a:r>
              <a:rPr lang="pt-BR"/>
              <a:t>2 – Semantic segmentation (categorize each pixel as “crack” or “not crack”)</a:t>
            </a:r>
          </a:p>
          <a:p>
            <a:pPr lvl="1"/>
            <a:r>
              <a:rPr lang="en-US"/>
              <a:t>Random Forest (Decision Trees)</a:t>
            </a:r>
          </a:p>
          <a:p>
            <a:pPr lvl="2"/>
            <a:r>
              <a:rPr lang="en-US">
                <a:solidFill>
                  <a:schemeClr val="accent2"/>
                </a:solidFill>
              </a:rPr>
              <a:t>Issue: overfitting, memory usage</a:t>
            </a:r>
          </a:p>
        </p:txBody>
      </p:sp>
      <p:sp>
        <p:nvSpPr>
          <p:cNvPr id="2" name="Title 1"/>
          <p:cNvSpPr>
            <a:spLocks noGrp="1"/>
          </p:cNvSpPr>
          <p:nvPr>
            <p:ph type="title"/>
          </p:nvPr>
        </p:nvSpPr>
        <p:spPr/>
        <p:txBody>
          <a:bodyPr/>
          <a:lstStyle/>
          <a:p>
            <a:br>
              <a:rPr lang="en-US"/>
            </a:br>
            <a:r>
              <a:rPr lang="en-US"/>
              <a:t>DEVELOPMENT</a:t>
            </a:r>
            <a:br>
              <a:rPr lang="en-US"/>
            </a:br>
            <a:endParaRPr lang="en-US"/>
          </a:p>
        </p:txBody>
      </p:sp>
      <p:sp>
        <p:nvSpPr>
          <p:cNvPr id="4" name="Footer Placeholder 3"/>
          <p:cNvSpPr>
            <a:spLocks noGrp="1"/>
          </p:cNvSpPr>
          <p:nvPr>
            <p:ph type="ftr" sz="quarter" idx="12"/>
          </p:nvPr>
        </p:nvSpPr>
        <p:spPr/>
        <p:txBody>
          <a:bodyPr/>
          <a:lstStyle/>
          <a:p>
            <a:r>
              <a:rPr lang="en-US"/>
              <a:t>CONFIDENTIAL </a:t>
            </a:r>
          </a:p>
        </p:txBody>
      </p:sp>
      <p:grpSp>
        <p:nvGrpSpPr>
          <p:cNvPr id="10" name="Group 9">
            <a:extLst>
              <a:ext uri="{FF2B5EF4-FFF2-40B4-BE49-F238E27FC236}">
                <a16:creationId xmlns:a16="http://schemas.microsoft.com/office/drawing/2014/main" id="{A6C57D67-0586-49A2-9B9B-39A24FCF40C7}"/>
              </a:ext>
            </a:extLst>
          </p:cNvPr>
          <p:cNvGrpSpPr/>
          <p:nvPr/>
        </p:nvGrpSpPr>
        <p:grpSpPr>
          <a:xfrm>
            <a:off x="149498" y="3774324"/>
            <a:ext cx="11953328" cy="2448272"/>
            <a:chOff x="75611" y="3387757"/>
            <a:chExt cx="11953328" cy="2448272"/>
          </a:xfrm>
        </p:grpSpPr>
        <p:sp>
          <p:nvSpPr>
            <p:cNvPr id="8" name="Rectangle: Rounded Corners 7">
              <a:extLst>
                <a:ext uri="{FF2B5EF4-FFF2-40B4-BE49-F238E27FC236}">
                  <a16:creationId xmlns:a16="http://schemas.microsoft.com/office/drawing/2014/main" id="{8775EFC4-09DE-49BF-AD4E-4F473AD37F92}"/>
                </a:ext>
              </a:extLst>
            </p:cNvPr>
            <p:cNvSpPr/>
            <p:nvPr/>
          </p:nvSpPr>
          <p:spPr>
            <a:xfrm>
              <a:off x="75611" y="3387757"/>
              <a:ext cx="11953328" cy="244827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5FFD71C-2A18-437C-88CA-10E6A219847D}"/>
                </a:ext>
              </a:extLst>
            </p:cNvPr>
            <p:cNvGrpSpPr/>
            <p:nvPr/>
          </p:nvGrpSpPr>
          <p:grpSpPr>
            <a:xfrm>
              <a:off x="399466" y="3708992"/>
              <a:ext cx="11313361" cy="1799007"/>
              <a:chOff x="113620" y="4405444"/>
              <a:chExt cx="11885849" cy="2098644"/>
            </a:xfrm>
          </p:grpSpPr>
          <p:pic>
            <p:nvPicPr>
              <p:cNvPr id="19" name="Picture 18" descr="Diagram, engineering drawing&#10;&#10;Description automatically generated">
                <a:extLst>
                  <a:ext uri="{FF2B5EF4-FFF2-40B4-BE49-F238E27FC236}">
                    <a16:creationId xmlns:a16="http://schemas.microsoft.com/office/drawing/2014/main" id="{7D5AF117-7245-489A-976A-725852BC1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1277" y="4405444"/>
                <a:ext cx="2798192" cy="2098644"/>
              </a:xfrm>
              <a:prstGeom prst="rect">
                <a:avLst/>
              </a:prstGeom>
            </p:spPr>
          </p:pic>
          <p:pic>
            <p:nvPicPr>
              <p:cNvPr id="20" name="Picture 19" descr="A picture containing text, person&#10;&#10;Description automatically generated">
                <a:extLst>
                  <a:ext uri="{FF2B5EF4-FFF2-40B4-BE49-F238E27FC236}">
                    <a16:creationId xmlns:a16="http://schemas.microsoft.com/office/drawing/2014/main" id="{C7BD0076-2B8C-4F7E-A2FF-A581E95D1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058" y="4405444"/>
                <a:ext cx="2798192" cy="2098644"/>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FB7B4DBA-1603-4A00-AC43-279891EE2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20" y="4405444"/>
                <a:ext cx="2798192" cy="2098644"/>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BB5C39D1-86B0-491B-9188-0C51758A99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839" y="4405444"/>
                <a:ext cx="2798192" cy="2098644"/>
              </a:xfrm>
              <a:prstGeom prst="rect">
                <a:avLst/>
              </a:prstGeom>
            </p:spPr>
          </p:pic>
        </p:grpSp>
      </p:grpSp>
      <p:sp>
        <p:nvSpPr>
          <p:cNvPr id="3" name="TextBox 2">
            <a:extLst>
              <a:ext uri="{FF2B5EF4-FFF2-40B4-BE49-F238E27FC236}">
                <a16:creationId xmlns:a16="http://schemas.microsoft.com/office/drawing/2014/main" id="{526C2BDB-CBE4-4190-BA7B-0A13D73F3903}"/>
              </a:ext>
            </a:extLst>
          </p:cNvPr>
          <p:cNvSpPr txBox="1"/>
          <p:nvPr/>
        </p:nvSpPr>
        <p:spPr>
          <a:xfrm>
            <a:off x="2644972" y="3507323"/>
            <a:ext cx="2043404" cy="382555"/>
          </a:xfrm>
          <a:prstGeom prst="rect">
            <a:avLst/>
          </a:prstGeom>
          <a:noFill/>
        </p:spPr>
        <p:txBody>
          <a:bodyPr wrap="square" lIns="0" tIns="0" rIns="0" bIns="0" rtlCol="0">
            <a:noAutofit/>
          </a:bodyPr>
          <a:lstStyle/>
          <a:p>
            <a:r>
              <a:rPr lang="pt-BR" sz="2000"/>
              <a:t>Train dataset</a:t>
            </a:r>
          </a:p>
        </p:txBody>
      </p:sp>
      <p:sp>
        <p:nvSpPr>
          <p:cNvPr id="13" name="TextBox 12">
            <a:extLst>
              <a:ext uri="{FF2B5EF4-FFF2-40B4-BE49-F238E27FC236}">
                <a16:creationId xmlns:a16="http://schemas.microsoft.com/office/drawing/2014/main" id="{3C729DF8-E5F8-41D2-B451-2801120670F7}"/>
              </a:ext>
            </a:extLst>
          </p:cNvPr>
          <p:cNvSpPr txBox="1"/>
          <p:nvPr/>
        </p:nvSpPr>
        <p:spPr>
          <a:xfrm>
            <a:off x="8333600" y="3485213"/>
            <a:ext cx="2043404" cy="382555"/>
          </a:xfrm>
          <a:prstGeom prst="rect">
            <a:avLst/>
          </a:prstGeom>
          <a:noFill/>
        </p:spPr>
        <p:txBody>
          <a:bodyPr wrap="square" lIns="0" tIns="0" rIns="0" bIns="0" rtlCol="0">
            <a:noAutofit/>
          </a:bodyPr>
          <a:lstStyle/>
          <a:p>
            <a:r>
              <a:rPr lang="pt-BR" sz="2000"/>
              <a:t>Test dataset</a:t>
            </a:r>
          </a:p>
        </p:txBody>
      </p:sp>
      <p:cxnSp>
        <p:nvCxnSpPr>
          <p:cNvPr id="12" name="Straight Connector 11">
            <a:extLst>
              <a:ext uri="{FF2B5EF4-FFF2-40B4-BE49-F238E27FC236}">
                <a16:creationId xmlns:a16="http://schemas.microsoft.com/office/drawing/2014/main" id="{C7B2054B-B52C-46B2-8BC4-2D479239BBFE}"/>
              </a:ext>
            </a:extLst>
          </p:cNvPr>
          <p:cNvCxnSpPr/>
          <p:nvPr/>
        </p:nvCxnSpPr>
        <p:spPr>
          <a:xfrm>
            <a:off x="6126162" y="3485213"/>
            <a:ext cx="0" cy="2961114"/>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294A5282-4893-4846-8862-40E6E328C54D}"/>
              </a:ext>
            </a:extLst>
          </p:cNvPr>
          <p:cNvPicPr>
            <a:picLocks noChangeAspect="1"/>
          </p:cNvPicPr>
          <p:nvPr/>
        </p:nvPicPr>
        <p:blipFill>
          <a:blip r:embed="rId6"/>
          <a:stretch>
            <a:fillRect/>
          </a:stretch>
        </p:blipFill>
        <p:spPr>
          <a:xfrm>
            <a:off x="4924425" y="1670166"/>
            <a:ext cx="4773612" cy="1794525"/>
          </a:xfrm>
          <a:prstGeom prst="rect">
            <a:avLst/>
          </a:prstGeom>
        </p:spPr>
      </p:pic>
    </p:spTree>
    <p:extLst>
      <p:ext uri="{BB962C8B-B14F-4D97-AF65-F5344CB8AC3E}">
        <p14:creationId xmlns:p14="http://schemas.microsoft.com/office/powerpoint/2010/main" val="217267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0">
            <a:extLst>
              <a:ext uri="{FF2B5EF4-FFF2-40B4-BE49-F238E27FC236}">
                <a16:creationId xmlns:a16="http://schemas.microsoft.com/office/drawing/2014/main" id="{ED462099-3CA3-48E8-81DA-78D289B29E53}"/>
              </a:ext>
            </a:extLst>
          </p:cNvPr>
          <p:cNvSpPr txBox="1">
            <a:spLocks/>
          </p:cNvSpPr>
          <p:nvPr/>
        </p:nvSpPr>
        <p:spPr>
          <a:xfrm>
            <a:off x="539495" y="1509712"/>
            <a:ext cx="11173333" cy="4753928"/>
          </a:xfrm>
          <a:prstGeom prst="rect">
            <a:avLst/>
          </a:prstGeom>
        </p:spPr>
        <p:txBody>
          <a:bodyPr/>
          <a:lstStyle>
            <a:lvl1pPr marL="0" indent="0" algn="l" defTabSz="914378" rtl="0" eaLnBrk="1" latinLnBrk="0" hangingPunct="1">
              <a:lnSpc>
                <a:spcPct val="100000"/>
              </a:lnSpc>
              <a:spcBef>
                <a:spcPts val="0"/>
              </a:spcBef>
              <a:spcAft>
                <a:spcPts val="600"/>
              </a:spcAft>
              <a:buFont typeface="Arial" panose="020B0604020202020204" pitchFamily="34" charset="0"/>
              <a:buNone/>
              <a:defRPr sz="2000" b="1" kern="1200">
                <a:solidFill>
                  <a:srgbClr val="512D6D"/>
                </a:solidFill>
                <a:latin typeface="+mn-lt"/>
                <a:ea typeface="+mn-ea"/>
                <a:cs typeface="+mn-cs"/>
              </a:defRPr>
            </a:lvl1pPr>
            <a:lvl2pPr marL="0" indent="0" algn="l" defTabSz="914378" rtl="0" eaLnBrk="1" latinLnBrk="0" hangingPunct="1">
              <a:lnSpc>
                <a:spcPct val="100000"/>
              </a:lnSpc>
              <a:spcBef>
                <a:spcPts val="0"/>
              </a:spcBef>
              <a:spcAft>
                <a:spcPts val="600"/>
              </a:spcAft>
              <a:buFontTx/>
              <a:buNone/>
              <a:defRPr sz="2000" kern="1200">
                <a:solidFill>
                  <a:srgbClr val="53565A"/>
                </a:solidFill>
                <a:latin typeface="+mn-lt"/>
                <a:ea typeface="+mn-ea"/>
                <a:cs typeface="+mn-cs"/>
              </a:defRPr>
            </a:lvl2pPr>
            <a:lvl3pPr marL="182875" indent="-182875" algn="l" defTabSz="914378" rtl="0" eaLnBrk="1" latinLnBrk="0" hangingPunct="1">
              <a:lnSpc>
                <a:spcPct val="100000"/>
              </a:lnSpc>
              <a:spcBef>
                <a:spcPts val="0"/>
              </a:spcBef>
              <a:spcAft>
                <a:spcPts val="600"/>
              </a:spcAft>
              <a:buFont typeface="Arial" panose="020B0604020202020204" pitchFamily="34" charset="0"/>
              <a:buChar char="•"/>
              <a:defRPr sz="1800" kern="1200">
                <a:solidFill>
                  <a:srgbClr val="53565A"/>
                </a:solidFill>
                <a:latin typeface="+mn-lt"/>
                <a:ea typeface="+mn-ea"/>
                <a:cs typeface="+mn-cs"/>
              </a:defRPr>
            </a:lvl3pPr>
            <a:lvl4pPr marL="365751" indent="-182875" algn="l" defTabSz="914378" rtl="0" eaLnBrk="1" latinLnBrk="0" hangingPunct="1">
              <a:lnSpc>
                <a:spcPct val="100000"/>
              </a:lnSpc>
              <a:spcBef>
                <a:spcPts val="0"/>
              </a:spcBef>
              <a:spcAft>
                <a:spcPts val="600"/>
              </a:spcAft>
              <a:buFont typeface="Arial" panose="020B0604020202020204" pitchFamily="34" charset="0"/>
              <a:buChar char="-"/>
              <a:defRPr sz="1600" kern="1200">
                <a:solidFill>
                  <a:srgbClr val="53565A"/>
                </a:solidFill>
                <a:latin typeface="+mn-lt"/>
                <a:ea typeface="+mn-ea"/>
                <a:cs typeface="+mn-cs"/>
              </a:defRPr>
            </a:lvl4pPr>
            <a:lvl5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5pPr>
            <a:lvl6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6pPr>
            <a:lvl7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7pPr>
            <a:lvl8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8pPr>
            <a:lvl9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9pPr>
          </a:lstStyle>
          <a:p>
            <a:r>
              <a:rPr lang="pt-BR"/>
              <a:t>3 – </a:t>
            </a:r>
            <a:r>
              <a:rPr lang="pt-BR" err="1"/>
              <a:t>Convolutional</a:t>
            </a:r>
            <a:r>
              <a:rPr lang="pt-BR"/>
              <a:t> Neural Networks (CNN)</a:t>
            </a:r>
          </a:p>
          <a:p>
            <a:pPr lvl="1"/>
            <a:r>
              <a:rPr lang="en-US"/>
              <a:t>      UNet</a:t>
            </a:r>
          </a:p>
        </p:txBody>
      </p:sp>
      <p:sp>
        <p:nvSpPr>
          <p:cNvPr id="2" name="Title 1"/>
          <p:cNvSpPr>
            <a:spLocks noGrp="1"/>
          </p:cNvSpPr>
          <p:nvPr>
            <p:ph type="title"/>
          </p:nvPr>
        </p:nvSpPr>
        <p:spPr/>
        <p:txBody>
          <a:bodyPr/>
          <a:lstStyle/>
          <a:p>
            <a:br>
              <a:rPr lang="en-US"/>
            </a:br>
            <a:r>
              <a:rPr lang="en-US"/>
              <a:t>DEVELOPMENT</a:t>
            </a:r>
            <a:br>
              <a:rPr lang="en-US"/>
            </a:br>
            <a:endParaRPr lang="en-US"/>
          </a:p>
        </p:txBody>
      </p:sp>
      <p:sp>
        <p:nvSpPr>
          <p:cNvPr id="4" name="Footer Placeholder 3"/>
          <p:cNvSpPr>
            <a:spLocks noGrp="1"/>
          </p:cNvSpPr>
          <p:nvPr>
            <p:ph type="ftr" sz="quarter" idx="12"/>
          </p:nvPr>
        </p:nvSpPr>
        <p:spPr/>
        <p:txBody>
          <a:bodyPr/>
          <a:lstStyle/>
          <a:p>
            <a:r>
              <a:rPr lang="en-US"/>
              <a:t>CONFIDENTIAL </a:t>
            </a:r>
          </a:p>
        </p:txBody>
      </p:sp>
      <p:sp>
        <p:nvSpPr>
          <p:cNvPr id="8" name="Rectangle: Rounded Corners 7">
            <a:extLst>
              <a:ext uri="{FF2B5EF4-FFF2-40B4-BE49-F238E27FC236}">
                <a16:creationId xmlns:a16="http://schemas.microsoft.com/office/drawing/2014/main" id="{8775EFC4-09DE-49BF-AD4E-4F473AD37F92}"/>
              </a:ext>
            </a:extLst>
          </p:cNvPr>
          <p:cNvSpPr/>
          <p:nvPr/>
        </p:nvSpPr>
        <p:spPr>
          <a:xfrm>
            <a:off x="869578" y="2420888"/>
            <a:ext cx="10441160" cy="384275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m 6" descr="Uma imagem contendo Diagrama&#10;&#10;Descrição gerada automaticamente">
            <a:extLst>
              <a:ext uri="{FF2B5EF4-FFF2-40B4-BE49-F238E27FC236}">
                <a16:creationId xmlns:a16="http://schemas.microsoft.com/office/drawing/2014/main" id="{54BCB44E-0B0F-4D27-B137-E90471DB35A1}"/>
              </a:ext>
            </a:extLst>
          </p:cNvPr>
          <p:cNvPicPr>
            <a:picLocks noChangeAspect="1"/>
          </p:cNvPicPr>
          <p:nvPr/>
        </p:nvPicPr>
        <p:blipFill rotWithShape="1">
          <a:blip r:embed="rId2">
            <a:extLst>
              <a:ext uri="{28A0092B-C50C-407E-A947-70E740481C1C}">
                <a14:useLocalDpi xmlns:a14="http://schemas.microsoft.com/office/drawing/2010/main" val="0"/>
              </a:ext>
            </a:extLst>
          </a:blip>
          <a:srcRect l="11527" t="36739" r="5278" b="37952"/>
          <a:stretch/>
        </p:blipFill>
        <p:spPr>
          <a:xfrm>
            <a:off x="1290293" y="2712516"/>
            <a:ext cx="4684906" cy="1491147"/>
          </a:xfrm>
          <a:prstGeom prst="rect">
            <a:avLst/>
          </a:prstGeom>
        </p:spPr>
      </p:pic>
      <p:pic>
        <p:nvPicPr>
          <p:cNvPr id="13" name="Imagem 8">
            <a:extLst>
              <a:ext uri="{FF2B5EF4-FFF2-40B4-BE49-F238E27FC236}">
                <a16:creationId xmlns:a16="http://schemas.microsoft.com/office/drawing/2014/main" id="{2FCA0EAD-3DB2-450C-9F6F-927DE27B2F1F}"/>
              </a:ext>
            </a:extLst>
          </p:cNvPr>
          <p:cNvPicPr>
            <a:picLocks noChangeAspect="1"/>
          </p:cNvPicPr>
          <p:nvPr/>
        </p:nvPicPr>
        <p:blipFill rotWithShape="1">
          <a:blip r:embed="rId3">
            <a:extLst>
              <a:ext uri="{28A0092B-C50C-407E-A947-70E740481C1C}">
                <a14:useLocalDpi xmlns:a14="http://schemas.microsoft.com/office/drawing/2010/main" val="0"/>
              </a:ext>
            </a:extLst>
          </a:blip>
          <a:srcRect l="11881" t="36644" r="7919" b="38047"/>
          <a:stretch/>
        </p:blipFill>
        <p:spPr>
          <a:xfrm>
            <a:off x="1300657" y="4405393"/>
            <a:ext cx="4674542" cy="1491147"/>
          </a:xfrm>
          <a:prstGeom prst="rect">
            <a:avLst/>
          </a:prstGeom>
        </p:spPr>
      </p:pic>
      <p:pic>
        <p:nvPicPr>
          <p:cNvPr id="14" name="Imagem 10" descr="Interface gráfica do usuário&#10;&#10;Descrição gerada automaticamente">
            <a:extLst>
              <a:ext uri="{FF2B5EF4-FFF2-40B4-BE49-F238E27FC236}">
                <a16:creationId xmlns:a16="http://schemas.microsoft.com/office/drawing/2014/main" id="{3E40C182-31F4-4B7A-B2CE-9C9953522839}"/>
              </a:ext>
            </a:extLst>
          </p:cNvPr>
          <p:cNvPicPr>
            <a:picLocks noChangeAspect="1"/>
          </p:cNvPicPr>
          <p:nvPr/>
        </p:nvPicPr>
        <p:blipFill rotWithShape="1">
          <a:blip r:embed="rId4">
            <a:extLst>
              <a:ext uri="{28A0092B-C50C-407E-A947-70E740481C1C}">
                <a14:useLocalDpi xmlns:a14="http://schemas.microsoft.com/office/drawing/2010/main" val="0"/>
              </a:ext>
            </a:extLst>
          </a:blip>
          <a:srcRect l="11785" t="36644" r="15431" b="38143"/>
          <a:stretch/>
        </p:blipFill>
        <p:spPr>
          <a:xfrm>
            <a:off x="6275310" y="4379673"/>
            <a:ext cx="4571272" cy="1538385"/>
          </a:xfrm>
          <a:prstGeom prst="rect">
            <a:avLst/>
          </a:prstGeom>
        </p:spPr>
      </p:pic>
      <p:pic>
        <p:nvPicPr>
          <p:cNvPr id="15" name="Imagem 17" descr="Interface gráfica do usuário, Linha do tempo&#10;&#10;Descrição gerada automaticamente">
            <a:extLst>
              <a:ext uri="{FF2B5EF4-FFF2-40B4-BE49-F238E27FC236}">
                <a16:creationId xmlns:a16="http://schemas.microsoft.com/office/drawing/2014/main" id="{1E0BCDB2-5A52-4E0C-B5D5-5A7572386781}"/>
              </a:ext>
            </a:extLst>
          </p:cNvPr>
          <p:cNvPicPr>
            <a:picLocks noChangeAspect="1"/>
          </p:cNvPicPr>
          <p:nvPr/>
        </p:nvPicPr>
        <p:blipFill rotWithShape="1">
          <a:blip r:embed="rId5">
            <a:extLst>
              <a:ext uri="{28A0092B-C50C-407E-A947-70E740481C1C}">
                <a14:useLocalDpi xmlns:a14="http://schemas.microsoft.com/office/drawing/2010/main" val="0"/>
              </a:ext>
            </a:extLst>
          </a:blip>
          <a:srcRect l="11805" t="36739" r="6528" b="38577"/>
          <a:stretch/>
        </p:blipFill>
        <p:spPr>
          <a:xfrm>
            <a:off x="6291253" y="2724906"/>
            <a:ext cx="4571272" cy="1481488"/>
          </a:xfrm>
          <a:prstGeom prst="rect">
            <a:avLst/>
          </a:prstGeom>
        </p:spPr>
      </p:pic>
    </p:spTree>
    <p:extLst>
      <p:ext uri="{BB962C8B-B14F-4D97-AF65-F5344CB8AC3E}">
        <p14:creationId xmlns:p14="http://schemas.microsoft.com/office/powerpoint/2010/main" val="292682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r>
              <a:rPr lang="en-US"/>
              <a:t>DEVELOPMENT</a:t>
            </a:r>
            <a:br>
              <a:rPr lang="en-US"/>
            </a:br>
            <a:endParaRPr lang="en-US"/>
          </a:p>
        </p:txBody>
      </p:sp>
      <p:sp>
        <p:nvSpPr>
          <p:cNvPr id="4" name="Footer Placeholder 3"/>
          <p:cNvSpPr>
            <a:spLocks noGrp="1"/>
          </p:cNvSpPr>
          <p:nvPr>
            <p:ph type="ftr" sz="quarter" idx="12"/>
          </p:nvPr>
        </p:nvSpPr>
        <p:spPr/>
        <p:txBody>
          <a:bodyPr/>
          <a:lstStyle/>
          <a:p>
            <a:r>
              <a:rPr lang="en-US"/>
              <a:t>CONFIDENTIAL </a:t>
            </a:r>
          </a:p>
        </p:txBody>
      </p:sp>
      <p:sp>
        <p:nvSpPr>
          <p:cNvPr id="8" name="Rectangle: Rounded Corners 7">
            <a:extLst>
              <a:ext uri="{FF2B5EF4-FFF2-40B4-BE49-F238E27FC236}">
                <a16:creationId xmlns:a16="http://schemas.microsoft.com/office/drawing/2014/main" id="{8775EFC4-09DE-49BF-AD4E-4F473AD37F92}"/>
              </a:ext>
            </a:extLst>
          </p:cNvPr>
          <p:cNvSpPr/>
          <p:nvPr/>
        </p:nvSpPr>
        <p:spPr>
          <a:xfrm>
            <a:off x="221506" y="3501008"/>
            <a:ext cx="11737304" cy="276263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10">
            <a:extLst>
              <a:ext uri="{FF2B5EF4-FFF2-40B4-BE49-F238E27FC236}">
                <a16:creationId xmlns:a16="http://schemas.microsoft.com/office/drawing/2014/main" id="{3C05B2CE-5E88-49F1-B312-489A9518987A}"/>
              </a:ext>
            </a:extLst>
          </p:cNvPr>
          <p:cNvSpPr txBox="1">
            <a:spLocks/>
          </p:cNvSpPr>
          <p:nvPr/>
        </p:nvSpPr>
        <p:spPr>
          <a:xfrm>
            <a:off x="539495" y="1509712"/>
            <a:ext cx="11173333" cy="4753928"/>
          </a:xfrm>
          <a:prstGeom prst="rect">
            <a:avLst/>
          </a:prstGeom>
        </p:spPr>
        <p:txBody>
          <a:bodyPr lIns="91440" tIns="45720" rIns="91440" bIns="45720" anchor="t"/>
          <a:lstStyle>
            <a:lvl1pPr marL="0" indent="0" algn="l" defTabSz="914378" rtl="0" eaLnBrk="1" latinLnBrk="0" hangingPunct="1">
              <a:lnSpc>
                <a:spcPct val="100000"/>
              </a:lnSpc>
              <a:spcBef>
                <a:spcPts val="0"/>
              </a:spcBef>
              <a:spcAft>
                <a:spcPts val="600"/>
              </a:spcAft>
              <a:buFont typeface="Arial" panose="020B0604020202020204" pitchFamily="34" charset="0"/>
              <a:buNone/>
              <a:defRPr sz="2000" b="1" kern="1200">
                <a:solidFill>
                  <a:srgbClr val="512D6D"/>
                </a:solidFill>
                <a:latin typeface="+mn-lt"/>
                <a:ea typeface="+mn-ea"/>
                <a:cs typeface="+mn-cs"/>
              </a:defRPr>
            </a:lvl1pPr>
            <a:lvl2pPr marL="0" indent="0" algn="l" defTabSz="914378" rtl="0" eaLnBrk="1" latinLnBrk="0" hangingPunct="1">
              <a:lnSpc>
                <a:spcPct val="100000"/>
              </a:lnSpc>
              <a:spcBef>
                <a:spcPts val="0"/>
              </a:spcBef>
              <a:spcAft>
                <a:spcPts val="600"/>
              </a:spcAft>
              <a:buFontTx/>
              <a:buNone/>
              <a:defRPr sz="2000" kern="1200">
                <a:solidFill>
                  <a:srgbClr val="53565A"/>
                </a:solidFill>
                <a:latin typeface="+mn-lt"/>
                <a:ea typeface="+mn-ea"/>
                <a:cs typeface="+mn-cs"/>
              </a:defRPr>
            </a:lvl2pPr>
            <a:lvl3pPr marL="182875" indent="-182875" algn="l" defTabSz="914378" rtl="0" eaLnBrk="1" latinLnBrk="0" hangingPunct="1">
              <a:lnSpc>
                <a:spcPct val="100000"/>
              </a:lnSpc>
              <a:spcBef>
                <a:spcPts val="0"/>
              </a:spcBef>
              <a:spcAft>
                <a:spcPts val="600"/>
              </a:spcAft>
              <a:buFont typeface="Arial" panose="020B0604020202020204" pitchFamily="34" charset="0"/>
              <a:buChar char="•"/>
              <a:defRPr sz="1800" kern="1200">
                <a:solidFill>
                  <a:srgbClr val="53565A"/>
                </a:solidFill>
                <a:latin typeface="+mn-lt"/>
                <a:ea typeface="+mn-ea"/>
                <a:cs typeface="+mn-cs"/>
              </a:defRPr>
            </a:lvl3pPr>
            <a:lvl4pPr marL="365751" indent="-182875" algn="l" defTabSz="914378" rtl="0" eaLnBrk="1" latinLnBrk="0" hangingPunct="1">
              <a:lnSpc>
                <a:spcPct val="100000"/>
              </a:lnSpc>
              <a:spcBef>
                <a:spcPts val="0"/>
              </a:spcBef>
              <a:spcAft>
                <a:spcPts val="600"/>
              </a:spcAft>
              <a:buFont typeface="Arial" panose="020B0604020202020204" pitchFamily="34" charset="0"/>
              <a:buChar char="-"/>
              <a:defRPr sz="1600" kern="1200">
                <a:solidFill>
                  <a:srgbClr val="53565A"/>
                </a:solidFill>
                <a:latin typeface="+mn-lt"/>
                <a:ea typeface="+mn-ea"/>
                <a:cs typeface="+mn-cs"/>
              </a:defRPr>
            </a:lvl4pPr>
            <a:lvl5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5pPr>
            <a:lvl6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6pPr>
            <a:lvl7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7pPr>
            <a:lvl8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8pPr>
            <a:lvl9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9pPr>
          </a:lstStyle>
          <a:p>
            <a:r>
              <a:rPr lang="pt-BR"/>
              <a:t>3 – Convolutional Neural Networks (CNN)</a:t>
            </a:r>
          </a:p>
          <a:p>
            <a:pPr lvl="1"/>
            <a:r>
              <a:rPr lang="en-US" err="1"/>
              <a:t>UNet</a:t>
            </a:r>
            <a:endParaRPr lang="en-US"/>
          </a:p>
          <a:p>
            <a:pPr marL="182245" lvl="2" indent="-182245"/>
            <a:r>
              <a:rPr lang="en-US">
                <a:solidFill>
                  <a:schemeClr val="tx1"/>
                </a:solidFill>
              </a:rPr>
              <a:t>Sigmoid activation on output layer</a:t>
            </a:r>
            <a:endParaRPr lang="en-US">
              <a:solidFill>
                <a:schemeClr val="tx1"/>
              </a:solidFill>
              <a:cs typeface="Arial"/>
            </a:endParaRPr>
          </a:p>
          <a:p>
            <a:pPr marL="182245" lvl="2" indent="-182245"/>
            <a:r>
              <a:rPr lang="en-US">
                <a:solidFill>
                  <a:schemeClr val="accent2"/>
                </a:solidFill>
              </a:rPr>
              <a:t>Output is actually not binary, but a probability</a:t>
            </a:r>
            <a:endParaRPr lang="en-US">
              <a:solidFill>
                <a:schemeClr val="accent2"/>
              </a:solidFill>
              <a:cs typeface="Arial"/>
            </a:endParaRPr>
          </a:p>
          <a:p>
            <a:pPr marL="182245" lvl="2" indent="-182245"/>
            <a:r>
              <a:rPr lang="en-US">
                <a:solidFill>
                  <a:schemeClr val="tx1"/>
                </a:solidFill>
              </a:rPr>
              <a:t>Image below represents a prediction on a model a few epochs in</a:t>
            </a:r>
            <a:endParaRPr lang="en-US">
              <a:solidFill>
                <a:schemeClr val="tx1"/>
              </a:solidFill>
              <a:cs typeface="Arial"/>
            </a:endParaRPr>
          </a:p>
        </p:txBody>
      </p:sp>
      <p:pic>
        <p:nvPicPr>
          <p:cNvPr id="11" name="Picture 10">
            <a:extLst>
              <a:ext uri="{FF2B5EF4-FFF2-40B4-BE49-F238E27FC236}">
                <a16:creationId xmlns:a16="http://schemas.microsoft.com/office/drawing/2014/main" id="{7B7CF9E7-48B1-4B66-97B0-62D116C8FCE5}"/>
              </a:ext>
            </a:extLst>
          </p:cNvPr>
          <p:cNvPicPr>
            <a:picLocks noChangeAspect="1"/>
          </p:cNvPicPr>
          <p:nvPr/>
        </p:nvPicPr>
        <p:blipFill>
          <a:blip r:embed="rId2"/>
          <a:stretch>
            <a:fillRect/>
          </a:stretch>
        </p:blipFill>
        <p:spPr>
          <a:xfrm>
            <a:off x="5622106" y="3786652"/>
            <a:ext cx="6095622" cy="2138659"/>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1073CA79-153E-41DB-BEB0-94A284552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522" y="4005064"/>
            <a:ext cx="5115202" cy="1658985"/>
          </a:xfrm>
          <a:prstGeom prst="rect">
            <a:avLst/>
          </a:prstGeom>
        </p:spPr>
      </p:pic>
    </p:spTree>
    <p:extLst>
      <p:ext uri="{BB962C8B-B14F-4D97-AF65-F5344CB8AC3E}">
        <p14:creationId xmlns:p14="http://schemas.microsoft.com/office/powerpoint/2010/main" val="4078546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B8852-D7E9-428C-BA3E-CC2A6C32D966}"/>
              </a:ext>
            </a:extLst>
          </p:cNvPr>
          <p:cNvSpPr>
            <a:spLocks noGrp="1"/>
          </p:cNvSpPr>
          <p:nvPr>
            <p:ph type="title"/>
          </p:nvPr>
        </p:nvSpPr>
        <p:spPr/>
        <p:txBody>
          <a:bodyPr/>
          <a:lstStyle/>
          <a:p>
            <a:r>
              <a:rPr lang="pt-BR"/>
              <a:t>DEVELOPMENT</a:t>
            </a:r>
          </a:p>
        </p:txBody>
      </p:sp>
      <p:sp>
        <p:nvSpPr>
          <p:cNvPr id="5" name="Footer Placeholder 4">
            <a:extLst>
              <a:ext uri="{FF2B5EF4-FFF2-40B4-BE49-F238E27FC236}">
                <a16:creationId xmlns:a16="http://schemas.microsoft.com/office/drawing/2014/main" id="{71A408B9-A303-4A48-9DF6-81F4F2FD9C58}"/>
              </a:ext>
            </a:extLst>
          </p:cNvPr>
          <p:cNvSpPr>
            <a:spLocks noGrp="1"/>
          </p:cNvSpPr>
          <p:nvPr>
            <p:ph type="ftr" sz="quarter" idx="14"/>
          </p:nvPr>
        </p:nvSpPr>
        <p:spPr/>
        <p:txBody>
          <a:bodyPr/>
          <a:lstStyle/>
          <a:p>
            <a:r>
              <a:rPr lang="en-US"/>
              <a:t>CONFIDENTIAL </a:t>
            </a:r>
          </a:p>
        </p:txBody>
      </p:sp>
      <p:sp>
        <p:nvSpPr>
          <p:cNvPr id="8" name="TextBox 7">
            <a:extLst>
              <a:ext uri="{FF2B5EF4-FFF2-40B4-BE49-F238E27FC236}">
                <a16:creationId xmlns:a16="http://schemas.microsoft.com/office/drawing/2014/main" id="{1C02FA45-C9B7-4ECA-A29C-55FC59E557AA}"/>
              </a:ext>
            </a:extLst>
          </p:cNvPr>
          <p:cNvSpPr txBox="1"/>
          <p:nvPr/>
        </p:nvSpPr>
        <p:spPr>
          <a:xfrm>
            <a:off x="1881479" y="2065980"/>
            <a:ext cx="2929813" cy="942391"/>
          </a:xfrm>
          <a:prstGeom prst="rect">
            <a:avLst/>
          </a:prstGeom>
          <a:noFill/>
        </p:spPr>
        <p:txBody>
          <a:bodyPr wrap="square" lIns="0" tIns="0" rIns="0" bIns="0" rtlCol="0">
            <a:noAutofit/>
          </a:bodyPr>
          <a:lstStyle/>
          <a:p>
            <a:r>
              <a:rPr lang="pt-BR" sz="2000"/>
              <a:t>U-net architecture</a:t>
            </a:r>
          </a:p>
        </p:txBody>
      </p:sp>
      <p:pic>
        <p:nvPicPr>
          <p:cNvPr id="11" name="Content Placeholder 6">
            <a:extLst>
              <a:ext uri="{FF2B5EF4-FFF2-40B4-BE49-F238E27FC236}">
                <a16:creationId xmlns:a16="http://schemas.microsoft.com/office/drawing/2014/main" id="{22D74BBA-1513-45B6-A20D-B3418382B116}"/>
              </a:ext>
            </a:extLst>
          </p:cNvPr>
          <p:cNvPicPr>
            <a:picLocks noGrp="1" noChangeAspect="1"/>
          </p:cNvPicPr>
          <p:nvPr>
            <p:ph sz="quarter" idx="13"/>
          </p:nvPr>
        </p:nvPicPr>
        <p:blipFill>
          <a:blip r:embed="rId2"/>
          <a:stretch>
            <a:fillRect/>
          </a:stretch>
        </p:blipFill>
        <p:spPr>
          <a:xfrm>
            <a:off x="330200" y="2652311"/>
            <a:ext cx="5467350" cy="2373079"/>
          </a:xfrm>
        </p:spPr>
      </p:pic>
      <p:pic>
        <p:nvPicPr>
          <p:cNvPr id="20" name="Picture 19">
            <a:extLst>
              <a:ext uri="{FF2B5EF4-FFF2-40B4-BE49-F238E27FC236}">
                <a16:creationId xmlns:a16="http://schemas.microsoft.com/office/drawing/2014/main" id="{11DAEE0E-DC3C-4E5E-A4F2-14F738621554}"/>
              </a:ext>
            </a:extLst>
          </p:cNvPr>
          <p:cNvPicPr>
            <a:picLocks noChangeAspect="1"/>
          </p:cNvPicPr>
          <p:nvPr/>
        </p:nvPicPr>
        <p:blipFill>
          <a:blip r:embed="rId3"/>
          <a:stretch>
            <a:fillRect/>
          </a:stretch>
        </p:blipFill>
        <p:spPr>
          <a:xfrm>
            <a:off x="6244718" y="2652311"/>
            <a:ext cx="5419725" cy="2266950"/>
          </a:xfrm>
          <a:prstGeom prst="rect">
            <a:avLst/>
          </a:prstGeom>
        </p:spPr>
      </p:pic>
      <p:sp>
        <p:nvSpPr>
          <p:cNvPr id="23" name="TextBox 22">
            <a:extLst>
              <a:ext uri="{FF2B5EF4-FFF2-40B4-BE49-F238E27FC236}">
                <a16:creationId xmlns:a16="http://schemas.microsoft.com/office/drawing/2014/main" id="{20FA093D-8D7B-4924-8B78-7822D3842262}"/>
              </a:ext>
            </a:extLst>
          </p:cNvPr>
          <p:cNvSpPr txBox="1"/>
          <p:nvPr/>
        </p:nvSpPr>
        <p:spPr>
          <a:xfrm>
            <a:off x="7372221" y="1837489"/>
            <a:ext cx="4008275" cy="699686"/>
          </a:xfrm>
          <a:prstGeom prst="rect">
            <a:avLst/>
          </a:prstGeom>
          <a:noFill/>
        </p:spPr>
        <p:txBody>
          <a:bodyPr wrap="square" lIns="0" tIns="0" rIns="0" bIns="0" rtlCol="0">
            <a:noAutofit/>
          </a:bodyPr>
          <a:lstStyle/>
          <a:p>
            <a:r>
              <a:rPr lang="pt-BR" sz="2000"/>
              <a:t>Metrics: </a:t>
            </a:r>
          </a:p>
          <a:p>
            <a:r>
              <a:rPr lang="pt-BR" sz="2000"/>
              <a:t>Binary IoU, Binary Crossentropy</a:t>
            </a:r>
          </a:p>
        </p:txBody>
      </p:sp>
    </p:spTree>
    <p:extLst>
      <p:ext uri="{BB962C8B-B14F-4D97-AF65-F5344CB8AC3E}">
        <p14:creationId xmlns:p14="http://schemas.microsoft.com/office/powerpoint/2010/main" val="4006784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br>
              <a:rPr lang="en-US"/>
            </a:br>
            <a:endParaRPr lang="en-US"/>
          </a:p>
        </p:txBody>
      </p:sp>
      <p:sp>
        <p:nvSpPr>
          <p:cNvPr id="3" name="Text Placeholder 2"/>
          <p:cNvSpPr>
            <a:spLocks noGrp="1"/>
          </p:cNvSpPr>
          <p:nvPr>
            <p:ph type="body" sz="quarter" idx="10"/>
          </p:nvPr>
        </p:nvSpPr>
        <p:spPr/>
        <p:txBody>
          <a:bodyPr/>
          <a:lstStyle/>
          <a:p>
            <a:r>
              <a:rPr lang="en-US"/>
              <a:t>BUSINESS PROBLEM</a:t>
            </a:r>
          </a:p>
          <a:p>
            <a:r>
              <a:rPr lang="en-US"/>
              <a:t>AI SOLUTION</a:t>
            </a:r>
          </a:p>
          <a:p>
            <a:r>
              <a:rPr lang="en-US"/>
              <a:t>ROI &amp; BUSINESS VALUE</a:t>
            </a:r>
          </a:p>
          <a:p>
            <a:r>
              <a:rPr lang="en-US"/>
              <a:t>DATA </a:t>
            </a:r>
          </a:p>
          <a:p>
            <a:r>
              <a:rPr lang="en-US"/>
              <a:t>DEVELOPMENT</a:t>
            </a:r>
          </a:p>
          <a:p>
            <a:r>
              <a:rPr lang="en-US"/>
              <a:t>DEPLOY</a:t>
            </a:r>
          </a:p>
          <a:p>
            <a:r>
              <a:rPr lang="en-US"/>
              <a:t>NEXT STEPS</a:t>
            </a:r>
          </a:p>
          <a:p>
            <a:endParaRPr lang="en-US"/>
          </a:p>
          <a:p>
            <a:pPr lvl="1"/>
            <a:endParaRPr lang="en-US"/>
          </a:p>
        </p:txBody>
      </p:sp>
      <p:sp>
        <p:nvSpPr>
          <p:cNvPr id="5" name="Footer Placeholder 4"/>
          <p:cNvSpPr>
            <a:spLocks noGrp="1"/>
          </p:cNvSpPr>
          <p:nvPr>
            <p:ph type="ftr" sz="quarter" idx="11"/>
          </p:nvPr>
        </p:nvSpPr>
        <p:spPr/>
        <p:txBody>
          <a:bodyPr/>
          <a:lstStyle/>
          <a:p>
            <a:r>
              <a:rPr lang="en-US"/>
              <a:t>CONFIDENTIAL </a:t>
            </a:r>
          </a:p>
        </p:txBody>
      </p:sp>
    </p:spTree>
    <p:extLst>
      <p:ext uri="{BB962C8B-B14F-4D97-AF65-F5344CB8AC3E}">
        <p14:creationId xmlns:p14="http://schemas.microsoft.com/office/powerpoint/2010/main" val="2536268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3DEC-16E2-4109-87D7-A92A664FD84C}"/>
              </a:ext>
            </a:extLst>
          </p:cNvPr>
          <p:cNvSpPr>
            <a:spLocks noGrp="1"/>
          </p:cNvSpPr>
          <p:nvPr>
            <p:ph type="title"/>
          </p:nvPr>
        </p:nvSpPr>
        <p:spPr/>
        <p:txBody>
          <a:bodyPr/>
          <a:lstStyle/>
          <a:p>
            <a:r>
              <a:rPr lang="pt-BR"/>
              <a:t>DEVELOPMENT</a:t>
            </a:r>
            <a:br>
              <a:rPr lang="pt-BR"/>
            </a:br>
            <a:endParaRPr lang="pt-BR"/>
          </a:p>
        </p:txBody>
      </p:sp>
      <p:sp>
        <p:nvSpPr>
          <p:cNvPr id="5" name="Footer Placeholder 4">
            <a:extLst>
              <a:ext uri="{FF2B5EF4-FFF2-40B4-BE49-F238E27FC236}">
                <a16:creationId xmlns:a16="http://schemas.microsoft.com/office/drawing/2014/main" id="{A22DE377-EFD6-4266-8BB2-8CEC7DAFC2B9}"/>
              </a:ext>
            </a:extLst>
          </p:cNvPr>
          <p:cNvSpPr>
            <a:spLocks noGrp="1"/>
          </p:cNvSpPr>
          <p:nvPr>
            <p:ph type="ftr" sz="quarter" idx="14"/>
          </p:nvPr>
        </p:nvSpPr>
        <p:spPr/>
        <p:txBody>
          <a:bodyPr/>
          <a:lstStyle/>
          <a:p>
            <a:r>
              <a:rPr lang="en-US"/>
              <a:t>CONFIDENTIAL </a:t>
            </a:r>
          </a:p>
        </p:txBody>
      </p:sp>
      <p:pic>
        <p:nvPicPr>
          <p:cNvPr id="6" name="Content Placeholder 12">
            <a:extLst>
              <a:ext uri="{FF2B5EF4-FFF2-40B4-BE49-F238E27FC236}">
                <a16:creationId xmlns:a16="http://schemas.microsoft.com/office/drawing/2014/main" id="{2AB7031F-5E29-4B3D-8EED-4FEEB66214D8}"/>
              </a:ext>
            </a:extLst>
          </p:cNvPr>
          <p:cNvPicPr>
            <a:picLocks noChangeAspect="1"/>
          </p:cNvPicPr>
          <p:nvPr/>
        </p:nvPicPr>
        <p:blipFill rotWithShape="1">
          <a:blip r:embed="rId2"/>
          <a:srcRect r="5510"/>
          <a:stretch/>
        </p:blipFill>
        <p:spPr>
          <a:xfrm>
            <a:off x="6322531" y="4332336"/>
            <a:ext cx="5467351" cy="1733550"/>
          </a:xfrm>
          <a:prstGeom prst="rect">
            <a:avLst/>
          </a:prstGeom>
          <a:noFill/>
        </p:spPr>
      </p:pic>
      <p:sp>
        <p:nvSpPr>
          <p:cNvPr id="7" name="TextBox 6">
            <a:extLst>
              <a:ext uri="{FF2B5EF4-FFF2-40B4-BE49-F238E27FC236}">
                <a16:creationId xmlns:a16="http://schemas.microsoft.com/office/drawing/2014/main" id="{6A402549-854E-4715-A1C9-9C646CFBF0AA}"/>
              </a:ext>
            </a:extLst>
          </p:cNvPr>
          <p:cNvSpPr txBox="1"/>
          <p:nvPr/>
        </p:nvSpPr>
        <p:spPr>
          <a:xfrm>
            <a:off x="539496" y="1276158"/>
            <a:ext cx="5220995" cy="942391"/>
          </a:xfrm>
          <a:prstGeom prst="rect">
            <a:avLst/>
          </a:prstGeom>
          <a:noFill/>
        </p:spPr>
        <p:txBody>
          <a:bodyPr wrap="square" lIns="0" tIns="0" rIns="0" bIns="0" rtlCol="0">
            <a:noAutofit/>
          </a:bodyPr>
          <a:lstStyle/>
          <a:p>
            <a:r>
              <a:rPr lang="pt-BR" sz="2000"/>
              <a:t>Training metrics monitored via Tensorboard</a:t>
            </a:r>
          </a:p>
        </p:txBody>
      </p:sp>
      <p:sp>
        <p:nvSpPr>
          <p:cNvPr id="8" name="TextBox 7">
            <a:extLst>
              <a:ext uri="{FF2B5EF4-FFF2-40B4-BE49-F238E27FC236}">
                <a16:creationId xmlns:a16="http://schemas.microsoft.com/office/drawing/2014/main" id="{5583A9D3-2F15-490E-B039-BAA3E9677127}"/>
              </a:ext>
            </a:extLst>
          </p:cNvPr>
          <p:cNvSpPr txBox="1"/>
          <p:nvPr/>
        </p:nvSpPr>
        <p:spPr>
          <a:xfrm>
            <a:off x="7599098" y="3943871"/>
            <a:ext cx="4267200" cy="1495425"/>
          </a:xfrm>
          <a:prstGeom prst="rect">
            <a:avLst/>
          </a:prstGeom>
          <a:noFill/>
        </p:spPr>
        <p:txBody>
          <a:bodyPr wrap="square" lIns="0" tIns="0" rIns="0" bIns="0" rtlCol="0">
            <a:noAutofit/>
          </a:bodyPr>
          <a:lstStyle/>
          <a:p>
            <a:r>
              <a:rPr lang="pt-BR" sz="2000"/>
              <a:t>Loss: Binary Crossentropy</a:t>
            </a:r>
          </a:p>
        </p:txBody>
      </p:sp>
      <p:pic>
        <p:nvPicPr>
          <p:cNvPr id="9" name="Picture 8">
            <a:extLst>
              <a:ext uri="{FF2B5EF4-FFF2-40B4-BE49-F238E27FC236}">
                <a16:creationId xmlns:a16="http://schemas.microsoft.com/office/drawing/2014/main" id="{B3E4E9C2-6D3A-40B5-BF8A-5028BA21BDC6}"/>
              </a:ext>
            </a:extLst>
          </p:cNvPr>
          <p:cNvPicPr>
            <a:picLocks noChangeAspect="1"/>
          </p:cNvPicPr>
          <p:nvPr/>
        </p:nvPicPr>
        <p:blipFill>
          <a:blip r:embed="rId3"/>
          <a:stretch>
            <a:fillRect/>
          </a:stretch>
        </p:blipFill>
        <p:spPr>
          <a:xfrm>
            <a:off x="6322531" y="1915138"/>
            <a:ext cx="5467350" cy="1733550"/>
          </a:xfrm>
          <a:prstGeom prst="rect">
            <a:avLst/>
          </a:prstGeom>
        </p:spPr>
      </p:pic>
      <p:sp>
        <p:nvSpPr>
          <p:cNvPr id="10" name="TextBox 9">
            <a:extLst>
              <a:ext uri="{FF2B5EF4-FFF2-40B4-BE49-F238E27FC236}">
                <a16:creationId xmlns:a16="http://schemas.microsoft.com/office/drawing/2014/main" id="{4228A36A-07AD-4C7C-AB9D-8A4450D74E11}"/>
              </a:ext>
            </a:extLst>
          </p:cNvPr>
          <p:cNvSpPr txBox="1"/>
          <p:nvPr/>
        </p:nvSpPr>
        <p:spPr>
          <a:xfrm>
            <a:off x="7881083" y="1591288"/>
            <a:ext cx="3162300" cy="485344"/>
          </a:xfrm>
          <a:prstGeom prst="rect">
            <a:avLst/>
          </a:prstGeom>
          <a:noFill/>
        </p:spPr>
        <p:txBody>
          <a:bodyPr wrap="square" lIns="0" tIns="0" rIns="0" bIns="0" rtlCol="0">
            <a:noAutofit/>
          </a:bodyPr>
          <a:lstStyle/>
          <a:p>
            <a:r>
              <a:rPr lang="pt-BR" sz="2000"/>
              <a:t>Binary IoU (Jaccard)</a:t>
            </a:r>
          </a:p>
        </p:txBody>
      </p:sp>
      <p:pic>
        <p:nvPicPr>
          <p:cNvPr id="12" name="Picture 11">
            <a:extLst>
              <a:ext uri="{FF2B5EF4-FFF2-40B4-BE49-F238E27FC236}">
                <a16:creationId xmlns:a16="http://schemas.microsoft.com/office/drawing/2014/main" id="{7C4D93E6-A7AC-444D-9BDB-E3DA2B3D6B3A}"/>
              </a:ext>
            </a:extLst>
          </p:cNvPr>
          <p:cNvPicPr>
            <a:picLocks noChangeAspect="1"/>
          </p:cNvPicPr>
          <p:nvPr/>
        </p:nvPicPr>
        <p:blipFill>
          <a:blip r:embed="rId4"/>
          <a:stretch>
            <a:fillRect/>
          </a:stretch>
        </p:blipFill>
        <p:spPr>
          <a:xfrm>
            <a:off x="606171" y="1915138"/>
            <a:ext cx="4784980" cy="4133878"/>
          </a:xfrm>
          <a:prstGeom prst="rect">
            <a:avLst/>
          </a:prstGeom>
        </p:spPr>
      </p:pic>
    </p:spTree>
    <p:extLst>
      <p:ext uri="{BB962C8B-B14F-4D97-AF65-F5344CB8AC3E}">
        <p14:creationId xmlns:p14="http://schemas.microsoft.com/office/powerpoint/2010/main" val="3724134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r>
              <a:rPr lang="en-US"/>
              <a:t>DEVELOPMENT</a:t>
            </a:r>
            <a:br>
              <a:rPr lang="en-US"/>
            </a:br>
            <a:endParaRPr lang="en-US"/>
          </a:p>
        </p:txBody>
      </p:sp>
      <p:sp>
        <p:nvSpPr>
          <p:cNvPr id="4" name="Footer Placeholder 3"/>
          <p:cNvSpPr>
            <a:spLocks noGrp="1"/>
          </p:cNvSpPr>
          <p:nvPr>
            <p:ph type="ftr" sz="quarter" idx="12"/>
          </p:nvPr>
        </p:nvSpPr>
        <p:spPr/>
        <p:txBody>
          <a:bodyPr/>
          <a:lstStyle/>
          <a:p>
            <a:r>
              <a:rPr lang="en-US"/>
              <a:t>CONFIDENTIAL </a:t>
            </a:r>
          </a:p>
        </p:txBody>
      </p:sp>
      <p:sp>
        <p:nvSpPr>
          <p:cNvPr id="8" name="Rectangle: Rounded Corners 7">
            <a:extLst>
              <a:ext uri="{FF2B5EF4-FFF2-40B4-BE49-F238E27FC236}">
                <a16:creationId xmlns:a16="http://schemas.microsoft.com/office/drawing/2014/main" id="{8775EFC4-09DE-49BF-AD4E-4F473AD37F92}"/>
              </a:ext>
            </a:extLst>
          </p:cNvPr>
          <p:cNvSpPr/>
          <p:nvPr/>
        </p:nvSpPr>
        <p:spPr>
          <a:xfrm>
            <a:off x="221506" y="3460689"/>
            <a:ext cx="11737304" cy="237626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10">
            <a:extLst>
              <a:ext uri="{FF2B5EF4-FFF2-40B4-BE49-F238E27FC236}">
                <a16:creationId xmlns:a16="http://schemas.microsoft.com/office/drawing/2014/main" id="{3C05B2CE-5E88-49F1-B312-489A9518987A}"/>
              </a:ext>
            </a:extLst>
          </p:cNvPr>
          <p:cNvSpPr txBox="1">
            <a:spLocks/>
          </p:cNvSpPr>
          <p:nvPr/>
        </p:nvSpPr>
        <p:spPr>
          <a:xfrm>
            <a:off x="539495" y="1509712"/>
            <a:ext cx="11173333" cy="4753928"/>
          </a:xfrm>
          <a:prstGeom prst="rect">
            <a:avLst/>
          </a:prstGeom>
        </p:spPr>
        <p:txBody>
          <a:bodyPr/>
          <a:lstStyle>
            <a:lvl1pPr marL="0" indent="0" algn="l" defTabSz="914378" rtl="0" eaLnBrk="1" latinLnBrk="0" hangingPunct="1">
              <a:lnSpc>
                <a:spcPct val="100000"/>
              </a:lnSpc>
              <a:spcBef>
                <a:spcPts val="0"/>
              </a:spcBef>
              <a:spcAft>
                <a:spcPts val="600"/>
              </a:spcAft>
              <a:buFont typeface="Arial" panose="020B0604020202020204" pitchFamily="34" charset="0"/>
              <a:buNone/>
              <a:defRPr sz="2000" b="1" kern="1200">
                <a:solidFill>
                  <a:srgbClr val="512D6D"/>
                </a:solidFill>
                <a:latin typeface="+mn-lt"/>
                <a:ea typeface="+mn-ea"/>
                <a:cs typeface="+mn-cs"/>
              </a:defRPr>
            </a:lvl1pPr>
            <a:lvl2pPr marL="0" indent="0" algn="l" defTabSz="914378" rtl="0" eaLnBrk="1" latinLnBrk="0" hangingPunct="1">
              <a:lnSpc>
                <a:spcPct val="100000"/>
              </a:lnSpc>
              <a:spcBef>
                <a:spcPts val="0"/>
              </a:spcBef>
              <a:spcAft>
                <a:spcPts val="600"/>
              </a:spcAft>
              <a:buFontTx/>
              <a:buNone/>
              <a:defRPr sz="2000" kern="1200">
                <a:solidFill>
                  <a:srgbClr val="53565A"/>
                </a:solidFill>
                <a:latin typeface="+mn-lt"/>
                <a:ea typeface="+mn-ea"/>
                <a:cs typeface="+mn-cs"/>
              </a:defRPr>
            </a:lvl2pPr>
            <a:lvl3pPr marL="182875" indent="-182875" algn="l" defTabSz="914378" rtl="0" eaLnBrk="1" latinLnBrk="0" hangingPunct="1">
              <a:lnSpc>
                <a:spcPct val="100000"/>
              </a:lnSpc>
              <a:spcBef>
                <a:spcPts val="0"/>
              </a:spcBef>
              <a:spcAft>
                <a:spcPts val="600"/>
              </a:spcAft>
              <a:buFont typeface="Arial" panose="020B0604020202020204" pitchFamily="34" charset="0"/>
              <a:buChar char="•"/>
              <a:defRPr sz="1800" kern="1200">
                <a:solidFill>
                  <a:srgbClr val="53565A"/>
                </a:solidFill>
                <a:latin typeface="+mn-lt"/>
                <a:ea typeface="+mn-ea"/>
                <a:cs typeface="+mn-cs"/>
              </a:defRPr>
            </a:lvl3pPr>
            <a:lvl4pPr marL="365751" indent="-182875" algn="l" defTabSz="914378" rtl="0" eaLnBrk="1" latinLnBrk="0" hangingPunct="1">
              <a:lnSpc>
                <a:spcPct val="100000"/>
              </a:lnSpc>
              <a:spcBef>
                <a:spcPts val="0"/>
              </a:spcBef>
              <a:spcAft>
                <a:spcPts val="600"/>
              </a:spcAft>
              <a:buFont typeface="Arial" panose="020B0604020202020204" pitchFamily="34" charset="0"/>
              <a:buChar char="-"/>
              <a:defRPr sz="1600" kern="1200">
                <a:solidFill>
                  <a:srgbClr val="53565A"/>
                </a:solidFill>
                <a:latin typeface="+mn-lt"/>
                <a:ea typeface="+mn-ea"/>
                <a:cs typeface="+mn-cs"/>
              </a:defRPr>
            </a:lvl4pPr>
            <a:lvl5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5pPr>
            <a:lvl6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6pPr>
            <a:lvl7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7pPr>
            <a:lvl8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8pPr>
            <a:lvl9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9pPr>
          </a:lstStyle>
          <a:p>
            <a:r>
              <a:rPr lang="pt-BR"/>
              <a:t>3 – Convolutional Neural Networks (CNN)</a:t>
            </a:r>
          </a:p>
          <a:p>
            <a:pPr lvl="1"/>
            <a:r>
              <a:rPr lang="en-US" err="1"/>
              <a:t>UNet</a:t>
            </a:r>
            <a:endParaRPr lang="en-US"/>
          </a:p>
          <a:p>
            <a:pPr lvl="2"/>
            <a:r>
              <a:rPr lang="en-US">
                <a:solidFill>
                  <a:schemeClr val="tx1"/>
                </a:solidFill>
              </a:rPr>
              <a:t>Underrepresented images are not well predicted</a:t>
            </a:r>
          </a:p>
          <a:p>
            <a:pPr marL="0" lvl="2" indent="0">
              <a:buNone/>
            </a:pPr>
            <a:endParaRPr lang="en-US">
              <a:solidFill>
                <a:schemeClr val="tx1"/>
              </a:solidFill>
            </a:endParaRPr>
          </a:p>
          <a:p>
            <a:pPr marL="0" lvl="2" indent="0">
              <a:buNone/>
            </a:pPr>
            <a:r>
              <a:rPr lang="en-US">
                <a:solidFill>
                  <a:schemeClr val="accent2"/>
                </a:solidFill>
              </a:rPr>
              <a:t>Issue:</a:t>
            </a:r>
          </a:p>
        </p:txBody>
      </p:sp>
      <p:pic>
        <p:nvPicPr>
          <p:cNvPr id="9" name="Imagem 6">
            <a:extLst>
              <a:ext uri="{FF2B5EF4-FFF2-40B4-BE49-F238E27FC236}">
                <a16:creationId xmlns:a16="http://schemas.microsoft.com/office/drawing/2014/main" id="{E7E6D07F-054D-4CCB-B74E-C7C9BC9EFF67}"/>
              </a:ext>
            </a:extLst>
          </p:cNvPr>
          <p:cNvPicPr>
            <a:picLocks noChangeAspect="1"/>
          </p:cNvPicPr>
          <p:nvPr/>
        </p:nvPicPr>
        <p:blipFill rotWithShape="1">
          <a:blip r:embed="rId2">
            <a:extLst>
              <a:ext uri="{28A0092B-C50C-407E-A947-70E740481C1C}">
                <a14:useLocalDpi xmlns:a14="http://schemas.microsoft.com/office/drawing/2010/main" val="0"/>
              </a:ext>
            </a:extLst>
          </a:blip>
          <a:srcRect l="11388" t="35555" r="3751" b="38686"/>
          <a:stretch/>
        </p:blipFill>
        <p:spPr>
          <a:xfrm>
            <a:off x="6126161" y="3785883"/>
            <a:ext cx="5519353" cy="1675341"/>
          </a:xfrm>
          <a:prstGeom prst="rect">
            <a:avLst/>
          </a:prstGeom>
        </p:spPr>
      </p:pic>
      <p:pic>
        <p:nvPicPr>
          <p:cNvPr id="12" name="Imagem 8">
            <a:extLst>
              <a:ext uri="{FF2B5EF4-FFF2-40B4-BE49-F238E27FC236}">
                <a16:creationId xmlns:a16="http://schemas.microsoft.com/office/drawing/2014/main" id="{34EEAE62-6591-4492-A37F-02BEF1FB97DB}"/>
              </a:ext>
            </a:extLst>
          </p:cNvPr>
          <p:cNvPicPr>
            <a:picLocks noChangeAspect="1"/>
          </p:cNvPicPr>
          <p:nvPr/>
        </p:nvPicPr>
        <p:blipFill rotWithShape="1">
          <a:blip r:embed="rId3">
            <a:extLst>
              <a:ext uri="{28A0092B-C50C-407E-A947-70E740481C1C}">
                <a14:useLocalDpi xmlns:a14="http://schemas.microsoft.com/office/drawing/2010/main" val="0"/>
              </a:ext>
            </a:extLst>
          </a:blip>
          <a:srcRect l="11182" t="36076" r="3957" b="38090"/>
          <a:stretch/>
        </p:blipFill>
        <p:spPr>
          <a:xfrm>
            <a:off x="509681" y="3785883"/>
            <a:ext cx="5519353" cy="1680196"/>
          </a:xfrm>
          <a:prstGeom prst="rect">
            <a:avLst/>
          </a:prstGeom>
        </p:spPr>
      </p:pic>
    </p:spTree>
    <p:extLst>
      <p:ext uri="{BB962C8B-B14F-4D97-AF65-F5344CB8AC3E}">
        <p14:creationId xmlns:p14="http://schemas.microsoft.com/office/powerpoint/2010/main" val="498021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548680"/>
            <a:ext cx="7370064" cy="899160"/>
          </a:xfrm>
        </p:spPr>
        <p:txBody>
          <a:bodyPr/>
          <a:lstStyle/>
          <a:p>
            <a:r>
              <a:rPr lang="pt-BR"/>
              <a:t>D</a:t>
            </a:r>
            <a:r>
              <a:rPr lang="en-US"/>
              <a:t>EPLOY</a:t>
            </a:r>
          </a:p>
        </p:txBody>
      </p:sp>
      <p:sp>
        <p:nvSpPr>
          <p:cNvPr id="4" name="Text Placeholder 3"/>
          <p:cNvSpPr>
            <a:spLocks noGrp="1"/>
          </p:cNvSpPr>
          <p:nvPr>
            <p:ph type="body" sz="quarter" idx="10"/>
          </p:nvPr>
        </p:nvSpPr>
        <p:spPr>
          <a:xfrm>
            <a:off x="1949698" y="1916832"/>
            <a:ext cx="9577064" cy="1435100"/>
          </a:xfrm>
        </p:spPr>
        <p:txBody>
          <a:bodyPr/>
          <a:lstStyle/>
          <a:p>
            <a:pPr algn="just">
              <a:lnSpc>
                <a:spcPct val="107000"/>
              </a:lnSpc>
              <a:spcAft>
                <a:spcPts val="800"/>
              </a:spcAft>
            </a:pPr>
            <a:endParaRPr lang="pt-BR" sz="1800">
              <a:solidFill>
                <a:schemeClr val="accent6"/>
              </a:solidFill>
              <a:latin typeface="+mj-lt"/>
            </a:endParaRPr>
          </a:p>
        </p:txBody>
      </p:sp>
      <p:sp>
        <p:nvSpPr>
          <p:cNvPr id="5" name="Footer Placeholder 4"/>
          <p:cNvSpPr>
            <a:spLocks noGrp="1"/>
          </p:cNvSpPr>
          <p:nvPr>
            <p:ph type="ftr" sz="quarter" idx="11"/>
          </p:nvPr>
        </p:nvSpPr>
        <p:spPr/>
        <p:txBody>
          <a:bodyPr/>
          <a:lstStyle/>
          <a:p>
            <a:r>
              <a:rPr lang="en-US"/>
              <a:t>CONFIDENTIAL </a:t>
            </a:r>
          </a:p>
        </p:txBody>
      </p:sp>
    </p:spTree>
    <p:extLst>
      <p:ext uri="{BB962C8B-B14F-4D97-AF65-F5344CB8AC3E}">
        <p14:creationId xmlns:p14="http://schemas.microsoft.com/office/powerpoint/2010/main" val="1886161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548680"/>
            <a:ext cx="7370064" cy="899160"/>
          </a:xfrm>
        </p:spPr>
        <p:txBody>
          <a:bodyPr/>
          <a:lstStyle/>
          <a:p>
            <a:r>
              <a:rPr lang="pt-BR"/>
              <a:t>NEXT STEPS</a:t>
            </a:r>
            <a:endParaRPr lang="en-US"/>
          </a:p>
        </p:txBody>
      </p:sp>
      <p:sp>
        <p:nvSpPr>
          <p:cNvPr id="5" name="Footer Placeholder 4"/>
          <p:cNvSpPr>
            <a:spLocks noGrp="1"/>
          </p:cNvSpPr>
          <p:nvPr>
            <p:ph type="ftr" sz="quarter" idx="11"/>
          </p:nvPr>
        </p:nvSpPr>
        <p:spPr/>
        <p:txBody>
          <a:bodyPr/>
          <a:lstStyle/>
          <a:p>
            <a:r>
              <a:rPr lang="en-US"/>
              <a:t>CONFIDENTIAL </a:t>
            </a:r>
          </a:p>
        </p:txBody>
      </p:sp>
      <p:sp>
        <p:nvSpPr>
          <p:cNvPr id="6" name="Text Placeholder 2">
            <a:extLst>
              <a:ext uri="{FF2B5EF4-FFF2-40B4-BE49-F238E27FC236}">
                <a16:creationId xmlns:a16="http://schemas.microsoft.com/office/drawing/2014/main" id="{CEDD71FB-4442-402D-BC1A-332AD9302C6D}"/>
              </a:ext>
            </a:extLst>
          </p:cNvPr>
          <p:cNvSpPr txBox="1">
            <a:spLocks/>
          </p:cNvSpPr>
          <p:nvPr/>
        </p:nvSpPr>
        <p:spPr>
          <a:xfrm>
            <a:off x="2164504" y="2133807"/>
            <a:ext cx="10282533" cy="4129833"/>
          </a:xfrm>
          <a:prstGeom prst="rect">
            <a:avLst/>
          </a:prstGeom>
        </p:spPr>
        <p:txBody>
          <a:bodyPr/>
          <a:lstStyle>
            <a:lvl1pPr marL="0" indent="0" algn="l" defTabSz="914378" rtl="0" eaLnBrk="1" latinLnBrk="0" hangingPunct="1">
              <a:lnSpc>
                <a:spcPct val="100000"/>
              </a:lnSpc>
              <a:spcBef>
                <a:spcPts val="0"/>
              </a:spcBef>
              <a:spcAft>
                <a:spcPts val="300"/>
              </a:spcAft>
              <a:buFont typeface="Arial" panose="020B0604020202020204" pitchFamily="34" charset="0"/>
              <a:buNone/>
              <a:defRPr sz="2000" b="1" kern="1200">
                <a:solidFill>
                  <a:srgbClr val="512D6D"/>
                </a:solidFill>
                <a:latin typeface="+mn-lt"/>
                <a:ea typeface="+mn-ea"/>
                <a:cs typeface="+mn-cs"/>
              </a:defRPr>
            </a:lvl1pPr>
            <a:lvl2pPr marL="0" indent="0" algn="l" defTabSz="914378" rtl="0" eaLnBrk="1" latinLnBrk="0" hangingPunct="1">
              <a:lnSpc>
                <a:spcPct val="100000"/>
              </a:lnSpc>
              <a:spcBef>
                <a:spcPts val="0"/>
              </a:spcBef>
              <a:spcAft>
                <a:spcPts val="600"/>
              </a:spcAft>
              <a:buFontTx/>
              <a:buNone/>
              <a:defRPr sz="2000" kern="1200">
                <a:solidFill>
                  <a:srgbClr val="53565A"/>
                </a:solidFill>
                <a:latin typeface="+mn-lt"/>
                <a:ea typeface="+mn-ea"/>
                <a:cs typeface="+mn-cs"/>
              </a:defRPr>
            </a:lvl2pPr>
            <a:lvl3pPr marL="0" indent="-182875" algn="l" defTabSz="914378" rtl="0" eaLnBrk="1" latinLnBrk="0" hangingPunct="1">
              <a:lnSpc>
                <a:spcPct val="100000"/>
              </a:lnSpc>
              <a:spcBef>
                <a:spcPts val="0"/>
              </a:spcBef>
              <a:spcAft>
                <a:spcPts val="600"/>
              </a:spcAft>
              <a:buFont typeface="Arial" panose="020B0604020202020204" pitchFamily="34" charset="0"/>
              <a:buChar char="•"/>
              <a:defRPr sz="2000" kern="1200">
                <a:solidFill>
                  <a:srgbClr val="53565A"/>
                </a:solidFill>
                <a:latin typeface="+mn-lt"/>
                <a:ea typeface="+mn-ea"/>
                <a:cs typeface="+mn-cs"/>
              </a:defRPr>
            </a:lvl3pPr>
            <a:lvl4pPr marL="365751" indent="-182875" algn="l" defTabSz="914378" rtl="0" eaLnBrk="1" latinLnBrk="0" hangingPunct="1">
              <a:lnSpc>
                <a:spcPct val="100000"/>
              </a:lnSpc>
              <a:spcBef>
                <a:spcPts val="0"/>
              </a:spcBef>
              <a:spcAft>
                <a:spcPts val="600"/>
              </a:spcAft>
              <a:buFont typeface="Arial" panose="020B0604020202020204" pitchFamily="34" charset="0"/>
              <a:buChar char="-"/>
              <a:defRPr sz="1600" kern="1200">
                <a:solidFill>
                  <a:srgbClr val="53565A"/>
                </a:solidFill>
                <a:latin typeface="+mn-lt"/>
                <a:ea typeface="+mn-ea"/>
                <a:cs typeface="+mn-cs"/>
              </a:defRPr>
            </a:lvl4pPr>
            <a:lvl5pPr marL="548626" indent="-182875" algn="l" defTabSz="914378" rtl="0" eaLnBrk="1" latinLnBrk="0" hangingPunct="1">
              <a:lnSpc>
                <a:spcPct val="100000"/>
              </a:lnSpc>
              <a:spcBef>
                <a:spcPts val="0"/>
              </a:spcBef>
              <a:spcAft>
                <a:spcPts val="600"/>
              </a:spcAft>
              <a:buFont typeface="Arial" panose="020B0604020202020204" pitchFamily="34" charset="0"/>
              <a:buChar char="•"/>
              <a:defRPr sz="1400" kern="1200">
                <a:solidFill>
                  <a:srgbClr val="53565A"/>
                </a:solidFill>
                <a:latin typeface="+mn-lt"/>
                <a:ea typeface="+mn-ea"/>
                <a:cs typeface="+mn-cs"/>
              </a:defRPr>
            </a:lvl5pPr>
            <a:lvl6pPr marL="251454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9"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a:solidFill>
                  <a:schemeClr val="accent5">
                    <a:lumMod val="20000"/>
                    <a:lumOff val="80000"/>
                  </a:schemeClr>
                </a:solidFill>
              </a:rPr>
              <a:t>Increase number and variability of imagens to train a new model – Data augmentation</a:t>
            </a:r>
          </a:p>
          <a:p>
            <a:pPr lvl="2"/>
            <a:r>
              <a:rPr lang="en-US">
                <a:solidFill>
                  <a:schemeClr val="accent5">
                    <a:lumMod val="20000"/>
                    <a:lumOff val="80000"/>
                  </a:schemeClr>
                </a:solidFill>
              </a:rPr>
              <a:t>Histogram equalization of images to remove brightness issues</a:t>
            </a:r>
          </a:p>
          <a:p>
            <a:pPr lvl="2"/>
            <a:r>
              <a:rPr lang="en-US">
                <a:solidFill>
                  <a:schemeClr val="accent5">
                    <a:lumMod val="20000"/>
                    <a:lumOff val="80000"/>
                  </a:schemeClr>
                </a:solidFill>
              </a:rPr>
              <a:t>Improve method to inform image scale</a:t>
            </a:r>
          </a:p>
          <a:p>
            <a:pPr lvl="2"/>
            <a:r>
              <a:rPr lang="en-US">
                <a:solidFill>
                  <a:schemeClr val="accent5">
                    <a:lumMod val="20000"/>
                    <a:lumOff val="80000"/>
                  </a:schemeClr>
                </a:solidFill>
              </a:rPr>
              <a:t>Inform length, depth and area of cracks on the app</a:t>
            </a:r>
          </a:p>
          <a:p>
            <a:pPr lvl="2"/>
            <a:r>
              <a:rPr lang="en-US">
                <a:solidFill>
                  <a:schemeClr val="accent5">
                    <a:lumMod val="20000"/>
                    <a:lumOff val="80000"/>
                  </a:schemeClr>
                </a:solidFill>
              </a:rPr>
              <a:t>Generate edges in red as before – Sobel filter</a:t>
            </a:r>
          </a:p>
          <a:p>
            <a:pPr lvl="2"/>
            <a:r>
              <a:rPr lang="en-US">
                <a:solidFill>
                  <a:schemeClr val="accent5">
                    <a:lumMod val="20000"/>
                    <a:lumOff val="80000"/>
                  </a:schemeClr>
                </a:solidFill>
              </a:rPr>
              <a:t>Deploy app on a server</a:t>
            </a:r>
          </a:p>
          <a:p>
            <a:pPr lvl="2"/>
            <a:r>
              <a:rPr lang="en-US">
                <a:solidFill>
                  <a:schemeClr val="accent5">
                    <a:lumMod val="20000"/>
                    <a:lumOff val="80000"/>
                  </a:schemeClr>
                </a:solidFill>
              </a:rPr>
              <a:t>Segment batches of images</a:t>
            </a:r>
          </a:p>
          <a:p>
            <a:pPr lvl="2"/>
            <a:r>
              <a:rPr lang="en-US">
                <a:solidFill>
                  <a:schemeClr val="accent5">
                    <a:lumMod val="20000"/>
                    <a:lumOff val="80000"/>
                  </a:schemeClr>
                </a:solidFill>
              </a:rPr>
              <a:t>General user experience improvements</a:t>
            </a:r>
          </a:p>
          <a:p>
            <a:pPr lvl="2"/>
            <a:r>
              <a:rPr lang="en-US">
                <a:solidFill>
                  <a:schemeClr val="accent5">
                    <a:lumMod val="20000"/>
                    <a:lumOff val="80000"/>
                  </a:schemeClr>
                </a:solidFill>
              </a:rPr>
              <a:t>Different network architecture</a:t>
            </a:r>
          </a:p>
        </p:txBody>
      </p:sp>
    </p:spTree>
    <p:extLst>
      <p:ext uri="{BB962C8B-B14F-4D97-AF65-F5344CB8AC3E}">
        <p14:creationId xmlns:p14="http://schemas.microsoft.com/office/powerpoint/2010/main" val="4110884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175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548680"/>
            <a:ext cx="7370064" cy="899160"/>
          </a:xfrm>
        </p:spPr>
        <p:txBody>
          <a:bodyPr/>
          <a:lstStyle/>
          <a:p>
            <a:r>
              <a:rPr lang="en-US"/>
              <a:t>BUSINESS PROBLEM</a:t>
            </a:r>
          </a:p>
        </p:txBody>
      </p:sp>
      <p:sp>
        <p:nvSpPr>
          <p:cNvPr id="4" name="Text Placeholder 3"/>
          <p:cNvSpPr>
            <a:spLocks noGrp="1"/>
          </p:cNvSpPr>
          <p:nvPr>
            <p:ph type="body" sz="quarter" idx="10"/>
          </p:nvPr>
        </p:nvSpPr>
        <p:spPr>
          <a:xfrm>
            <a:off x="1949698" y="1916832"/>
            <a:ext cx="9577064" cy="1435100"/>
          </a:xfrm>
        </p:spPr>
        <p:txBody>
          <a:bodyPr lIns="0" tIns="0" rIns="0" bIns="0" anchor="t"/>
          <a:lstStyle/>
          <a:p>
            <a:pPr algn="just"/>
            <a:r>
              <a:rPr lang="en-US" sz="1800" b="0" i="0">
                <a:solidFill>
                  <a:schemeClr val="accent6"/>
                </a:solidFill>
                <a:effectLst/>
                <a:latin typeface="+mj-lt"/>
              </a:rPr>
              <a:t>During service, corrosive gases present in the production fluids, can penetrate to reach the metallic wires building aggressive environments. All this, associated with the residual stresses of the flexible pipeline manufacturing and service process, triggers one of the most dangerous forms of corrosion Stress Corrosion Cracking (SCC) in which may harm the efficiency</a:t>
            </a:r>
            <a:r>
              <a:rPr lang="en-US">
                <a:solidFill>
                  <a:schemeClr val="accent6"/>
                </a:solidFill>
                <a:latin typeface="+mj-lt"/>
              </a:rPr>
              <a:t>, </a:t>
            </a:r>
            <a:r>
              <a:rPr lang="en-US" sz="1800" b="0" i="0">
                <a:solidFill>
                  <a:schemeClr val="accent6"/>
                </a:solidFill>
                <a:effectLst/>
                <a:latin typeface="+mj-lt"/>
              </a:rPr>
              <a:t>causing the fracture of flexible pipe.</a:t>
            </a:r>
            <a:r>
              <a:rPr lang="en-US">
                <a:solidFill>
                  <a:schemeClr val="accent6"/>
                </a:solidFill>
                <a:latin typeface="+mj-lt"/>
              </a:rPr>
              <a:t> </a:t>
            </a:r>
            <a:endParaRPr lang="en-US" sz="1800" b="0" i="0">
              <a:solidFill>
                <a:schemeClr val="accent6"/>
              </a:solidFill>
              <a:effectLst/>
              <a:latin typeface="+mj-lt"/>
            </a:endParaRPr>
          </a:p>
          <a:p>
            <a:pPr algn="just"/>
            <a:endParaRPr lang="en-US" sz="1800" b="0" i="0">
              <a:solidFill>
                <a:schemeClr val="accent6"/>
              </a:solidFill>
              <a:effectLst/>
              <a:latin typeface="+mj-lt"/>
            </a:endParaRPr>
          </a:p>
          <a:p>
            <a:pPr algn="just"/>
            <a:r>
              <a:rPr lang="en-US" sz="1800" b="0" i="0">
                <a:solidFill>
                  <a:schemeClr val="accent6"/>
                </a:solidFill>
                <a:effectLst/>
                <a:latin typeface="+mj-lt"/>
              </a:rPr>
              <a:t>In order to access the level of damage to the wires, several dissection from field samples have done has resulted in a substantial number of macrographs depicting cracks and defects (as result of the corrosive environment) in the armor and pressure wires. However, currently, these images are processed manually, which is a time-consuming process taking many hours and is subject to errors. </a:t>
            </a:r>
            <a:r>
              <a:rPr lang="en-US" sz="1800">
                <a:solidFill>
                  <a:schemeClr val="accent6"/>
                </a:solidFill>
                <a:latin typeface="+mj-lt"/>
              </a:rPr>
              <a:t>It is important to point out that all these information of crack area and length are used for the flexible pipe lifetime projection.</a:t>
            </a:r>
            <a:endParaRPr lang="en-US" sz="1800">
              <a:solidFill>
                <a:schemeClr val="accent6"/>
              </a:solidFill>
              <a:latin typeface="+mj-lt"/>
              <a:cs typeface="Arial"/>
            </a:endParaRPr>
          </a:p>
        </p:txBody>
      </p:sp>
      <p:sp>
        <p:nvSpPr>
          <p:cNvPr id="5" name="Footer Placeholder 4"/>
          <p:cNvSpPr>
            <a:spLocks noGrp="1"/>
          </p:cNvSpPr>
          <p:nvPr>
            <p:ph type="ftr" sz="quarter" idx="11"/>
          </p:nvPr>
        </p:nvSpPr>
        <p:spPr/>
        <p:txBody>
          <a:bodyPr/>
          <a:lstStyle/>
          <a:p>
            <a:r>
              <a:rPr lang="en-US"/>
              <a:t>CONFIDENTIAL </a:t>
            </a:r>
          </a:p>
        </p:txBody>
      </p:sp>
    </p:spTree>
    <p:extLst>
      <p:ext uri="{BB962C8B-B14F-4D97-AF65-F5344CB8AC3E}">
        <p14:creationId xmlns:p14="http://schemas.microsoft.com/office/powerpoint/2010/main" val="675949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PROBLEM</a:t>
            </a:r>
            <a:br>
              <a:rPr lang="en-US"/>
            </a:br>
            <a:endParaRPr lang="en-US"/>
          </a:p>
        </p:txBody>
      </p:sp>
      <p:sp>
        <p:nvSpPr>
          <p:cNvPr id="4" name="Footer Placeholder 3"/>
          <p:cNvSpPr>
            <a:spLocks noGrp="1"/>
          </p:cNvSpPr>
          <p:nvPr>
            <p:ph type="ftr" sz="quarter" idx="10"/>
          </p:nvPr>
        </p:nvSpPr>
        <p:spPr/>
        <p:txBody>
          <a:bodyPr/>
          <a:lstStyle/>
          <a:p>
            <a:r>
              <a:rPr lang="en-US"/>
              <a:t>CONFIDENTIAL </a:t>
            </a:r>
          </a:p>
        </p:txBody>
      </p:sp>
      <p:grpSp>
        <p:nvGrpSpPr>
          <p:cNvPr id="5" name="Group 4">
            <a:extLst>
              <a:ext uri="{FF2B5EF4-FFF2-40B4-BE49-F238E27FC236}">
                <a16:creationId xmlns:a16="http://schemas.microsoft.com/office/drawing/2014/main" id="{B00C1696-40EA-4C3C-A3AA-1B737E665865}"/>
              </a:ext>
            </a:extLst>
          </p:cNvPr>
          <p:cNvGrpSpPr/>
          <p:nvPr/>
        </p:nvGrpSpPr>
        <p:grpSpPr>
          <a:xfrm>
            <a:off x="7278290" y="693351"/>
            <a:ext cx="4758011" cy="3951604"/>
            <a:chOff x="5697720" y="2954547"/>
            <a:chExt cx="4098902" cy="3610539"/>
          </a:xfrm>
        </p:grpSpPr>
        <p:sp>
          <p:nvSpPr>
            <p:cNvPr id="6" name="Oval 5">
              <a:extLst>
                <a:ext uri="{FF2B5EF4-FFF2-40B4-BE49-F238E27FC236}">
                  <a16:creationId xmlns:a16="http://schemas.microsoft.com/office/drawing/2014/main" id="{FFC2867E-28BA-47E5-A2AD-9B732015DFC5}"/>
                </a:ext>
              </a:extLst>
            </p:cNvPr>
            <p:cNvSpPr/>
            <p:nvPr/>
          </p:nvSpPr>
          <p:spPr>
            <a:xfrm>
              <a:off x="7480350" y="2954547"/>
              <a:ext cx="2316272" cy="2316272"/>
            </a:xfrm>
            <a:prstGeom prst="ellipse">
              <a:avLst/>
            </a:prstGeom>
            <a:solidFill>
              <a:srgbClr val="00206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Tensile</a:t>
              </a:r>
            </a:p>
            <a:p>
              <a:pPr algn="ctr"/>
              <a:r>
                <a:rPr lang="pt-BR"/>
                <a:t>Stress</a:t>
              </a:r>
              <a:endParaRPr lang="en-US"/>
            </a:p>
          </p:txBody>
        </p:sp>
        <p:sp>
          <p:nvSpPr>
            <p:cNvPr id="7" name="Oval 6">
              <a:extLst>
                <a:ext uri="{FF2B5EF4-FFF2-40B4-BE49-F238E27FC236}">
                  <a16:creationId xmlns:a16="http://schemas.microsoft.com/office/drawing/2014/main" id="{5F70AFDA-B736-4A15-9F89-6CF7A3F407A0}"/>
                </a:ext>
              </a:extLst>
            </p:cNvPr>
            <p:cNvSpPr/>
            <p:nvPr/>
          </p:nvSpPr>
          <p:spPr>
            <a:xfrm>
              <a:off x="6570921" y="4248814"/>
              <a:ext cx="2316272" cy="2316272"/>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Metallurgy</a:t>
              </a:r>
              <a:endParaRPr lang="en-US"/>
            </a:p>
          </p:txBody>
        </p:sp>
        <p:sp>
          <p:nvSpPr>
            <p:cNvPr id="8" name="Oval 7">
              <a:extLst>
                <a:ext uri="{FF2B5EF4-FFF2-40B4-BE49-F238E27FC236}">
                  <a16:creationId xmlns:a16="http://schemas.microsoft.com/office/drawing/2014/main" id="{8ED32BE6-5F84-4C83-A847-122E7A3C6F2B}"/>
                </a:ext>
              </a:extLst>
            </p:cNvPr>
            <p:cNvSpPr/>
            <p:nvPr/>
          </p:nvSpPr>
          <p:spPr>
            <a:xfrm>
              <a:off x="5697720" y="2954547"/>
              <a:ext cx="2316272" cy="2316272"/>
            </a:xfrm>
            <a:prstGeom prst="ellipse">
              <a:avLst/>
            </a:prstGeom>
            <a:solidFill>
              <a:srgbClr val="7030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Corrosive</a:t>
              </a:r>
            </a:p>
            <a:p>
              <a:pPr algn="ctr"/>
              <a:r>
                <a:rPr lang="pt-BR"/>
                <a:t>Enviroment</a:t>
              </a:r>
              <a:endParaRPr lang="en-US"/>
            </a:p>
          </p:txBody>
        </p:sp>
        <p:sp>
          <p:nvSpPr>
            <p:cNvPr id="9" name="TextBox 8">
              <a:extLst>
                <a:ext uri="{FF2B5EF4-FFF2-40B4-BE49-F238E27FC236}">
                  <a16:creationId xmlns:a16="http://schemas.microsoft.com/office/drawing/2014/main" id="{CEE70A07-1B7E-447D-AE8D-9A8C21310AAD}"/>
                </a:ext>
              </a:extLst>
            </p:cNvPr>
            <p:cNvSpPr txBox="1"/>
            <p:nvPr/>
          </p:nvSpPr>
          <p:spPr>
            <a:xfrm>
              <a:off x="7504843" y="4252097"/>
              <a:ext cx="590490" cy="338554"/>
            </a:xfrm>
            <a:prstGeom prst="rect">
              <a:avLst/>
            </a:prstGeom>
            <a:noFill/>
          </p:spPr>
          <p:txBody>
            <a:bodyPr wrap="square" rtlCol="0">
              <a:spAutoFit/>
            </a:bodyPr>
            <a:lstStyle/>
            <a:p>
              <a:r>
                <a:rPr lang="pt-BR" sz="1600" b="1">
                  <a:solidFill>
                    <a:schemeClr val="bg1"/>
                  </a:solidFill>
                </a:rPr>
                <a:t>SCC</a:t>
              </a:r>
              <a:endParaRPr lang="en-US" sz="1600" b="1">
                <a:solidFill>
                  <a:schemeClr val="bg1"/>
                </a:solidFill>
              </a:endParaRPr>
            </a:p>
          </p:txBody>
        </p:sp>
      </p:grpSp>
      <p:pic>
        <p:nvPicPr>
          <p:cNvPr id="2052" name="Picture 4" descr="Umbilical analysis | flexible pipe analysis | Helica">
            <a:extLst>
              <a:ext uri="{FF2B5EF4-FFF2-40B4-BE49-F238E27FC236}">
                <a16:creationId xmlns:a16="http://schemas.microsoft.com/office/drawing/2014/main" id="{77ED1F27-A152-4AF2-A60A-A3B03C850C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853"/>
          <a:stretch/>
        </p:blipFill>
        <p:spPr bwMode="auto">
          <a:xfrm>
            <a:off x="216825" y="1098351"/>
            <a:ext cx="6841599" cy="39374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ovel flexible pipe overcomes challenges in pre-salt subsea developments">
            <a:extLst>
              <a:ext uri="{FF2B5EF4-FFF2-40B4-BE49-F238E27FC236}">
                <a16:creationId xmlns:a16="http://schemas.microsoft.com/office/drawing/2014/main" id="{886B6B60-5F40-4D52-84A2-816893CA3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632" y="3067099"/>
            <a:ext cx="500062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581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PROBLEM</a:t>
            </a:r>
            <a:br>
              <a:rPr lang="en-US"/>
            </a:br>
            <a:endParaRPr lang="en-US"/>
          </a:p>
        </p:txBody>
      </p:sp>
      <p:sp>
        <p:nvSpPr>
          <p:cNvPr id="4" name="Footer Placeholder 3"/>
          <p:cNvSpPr>
            <a:spLocks noGrp="1"/>
          </p:cNvSpPr>
          <p:nvPr>
            <p:ph type="ftr" sz="quarter" idx="10"/>
          </p:nvPr>
        </p:nvSpPr>
        <p:spPr/>
        <p:txBody>
          <a:bodyPr/>
          <a:lstStyle/>
          <a:p>
            <a:r>
              <a:rPr lang="en-US"/>
              <a:t>CONFIDENTIAL </a:t>
            </a:r>
          </a:p>
        </p:txBody>
      </p:sp>
      <p:pic>
        <p:nvPicPr>
          <p:cNvPr id="13" name="Picture 12" descr="Diagram&#10;&#10;Description automatically generated">
            <a:extLst>
              <a:ext uri="{FF2B5EF4-FFF2-40B4-BE49-F238E27FC236}">
                <a16:creationId xmlns:a16="http://schemas.microsoft.com/office/drawing/2014/main" id="{C939D92E-E019-4F5C-8807-111CC23D1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92" y="1478282"/>
            <a:ext cx="3943350" cy="1162050"/>
          </a:xfrm>
          <a:prstGeom prst="rect">
            <a:avLst/>
          </a:prstGeom>
        </p:spPr>
      </p:pic>
      <p:pic>
        <p:nvPicPr>
          <p:cNvPr id="1026" name="Picture 2" descr="Stress Corrosion Cracking Testing: ASTM G36, G37, G103, &amp; G123">
            <a:extLst>
              <a:ext uri="{FF2B5EF4-FFF2-40B4-BE49-F238E27FC236}">
                <a16:creationId xmlns:a16="http://schemas.microsoft.com/office/drawing/2014/main" id="{06E2DC35-2407-4398-AE47-CEB890AE6A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 b="25"/>
          <a:stretch/>
        </p:blipFill>
        <p:spPr bwMode="auto">
          <a:xfrm>
            <a:off x="4996915" y="990090"/>
            <a:ext cx="6378776" cy="21921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08B6B4EB-BE42-46BC-A895-EBCBDC78BB3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 b="97667" l="764" r="99514">
                        <a14:foregroundMark x1="99514" y1="64333" x2="96525" y2="60500"/>
                        <a14:foregroundMark x1="82835" y1="96333" x2="95274" y2="95333"/>
                        <a14:foregroundMark x1="95274" y1="95333" x2="75330" y2="97833"/>
                        <a14:foregroundMark x1="73662" y1="57500" x2="81445" y2="46000"/>
                        <a14:foregroundMark x1="81445" y1="46000" x2="82140" y2="46500"/>
                        <a14:foregroundMark x1="82071" y1="45000" x2="74010" y2="40667"/>
                        <a14:foregroundMark x1="83391" y1="43667" x2="80612" y2="43333"/>
                        <a14:foregroundMark x1="13204" y1="20000" x2="7575" y2="29833"/>
                        <a14:foregroundMark x1="5907" y1="32500" x2="4726" y2="29833"/>
                        <a14:foregroundMark x1="1737" y1="14000" x2="1112" y2="11667"/>
                        <a14:foregroundMark x1="764" y1="1000" x2="764" y2="1000"/>
                        <a14:foregroundMark x1="81862" y1="43000" x2="81862" y2="43000"/>
                        <a14:foregroundMark x1="82627" y1="43000" x2="82627" y2="43000"/>
                        <a14:foregroundMark x1="83044" y1="43500" x2="83044" y2="43500"/>
                        <a14:foregroundMark x1="45587" y1="21833" x2="45587" y2="21833"/>
                      </a14:backgroundRemoval>
                    </a14:imgEffect>
                  </a14:imgLayer>
                </a14:imgProps>
              </a:ext>
              <a:ext uri="{28A0092B-C50C-407E-A947-70E740481C1C}">
                <a14:useLocalDpi xmlns:a14="http://schemas.microsoft.com/office/drawing/2010/main" val="0"/>
              </a:ext>
            </a:extLst>
          </a:blip>
          <a:srcRect l="-15519" t="-2740" r="-20098" b="-19516"/>
          <a:stretch/>
        </p:blipFill>
        <p:spPr bwMode="auto">
          <a:xfrm flipH="1">
            <a:off x="-1506686" y="3562144"/>
            <a:ext cx="9933462" cy="3971312"/>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Safety Alert 001 - ANP/SSM CO2 Stress Corrosion Cracking (SCC-CO2) What  happened? Potential consequences Causes Lessons learned">
            <a:extLst>
              <a:ext uri="{FF2B5EF4-FFF2-40B4-BE49-F238E27FC236}">
                <a16:creationId xmlns:a16="http://schemas.microsoft.com/office/drawing/2014/main" id="{3F8705D2-4806-4775-A4B2-6F2F094F58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6303" y="3318048"/>
            <a:ext cx="3598555" cy="294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519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PROBLEM</a:t>
            </a:r>
            <a:br>
              <a:rPr lang="en-US"/>
            </a:br>
            <a:endParaRPr lang="en-US"/>
          </a:p>
        </p:txBody>
      </p:sp>
      <p:sp>
        <p:nvSpPr>
          <p:cNvPr id="4" name="Footer Placeholder 3"/>
          <p:cNvSpPr>
            <a:spLocks noGrp="1"/>
          </p:cNvSpPr>
          <p:nvPr>
            <p:ph type="ftr" sz="quarter" idx="10"/>
          </p:nvPr>
        </p:nvSpPr>
        <p:spPr/>
        <p:txBody>
          <a:bodyPr/>
          <a:lstStyle/>
          <a:p>
            <a:r>
              <a:rPr lang="en-US"/>
              <a:t>CONFIDENTIAL </a:t>
            </a:r>
          </a:p>
        </p:txBody>
      </p:sp>
      <p:grpSp>
        <p:nvGrpSpPr>
          <p:cNvPr id="8" name="Group 7">
            <a:extLst>
              <a:ext uri="{FF2B5EF4-FFF2-40B4-BE49-F238E27FC236}">
                <a16:creationId xmlns:a16="http://schemas.microsoft.com/office/drawing/2014/main" id="{535B9C0D-2529-42EE-B9F6-CC78D240550A}"/>
              </a:ext>
            </a:extLst>
          </p:cNvPr>
          <p:cNvGrpSpPr/>
          <p:nvPr/>
        </p:nvGrpSpPr>
        <p:grpSpPr>
          <a:xfrm>
            <a:off x="542987" y="1226817"/>
            <a:ext cx="11038893" cy="4605596"/>
            <a:chOff x="770827" y="2137512"/>
            <a:chExt cx="11038893" cy="4605596"/>
          </a:xfrm>
        </p:grpSpPr>
        <p:grpSp>
          <p:nvGrpSpPr>
            <p:cNvPr id="9" name="Group 8">
              <a:extLst>
                <a:ext uri="{FF2B5EF4-FFF2-40B4-BE49-F238E27FC236}">
                  <a16:creationId xmlns:a16="http://schemas.microsoft.com/office/drawing/2014/main" id="{6156FE34-ACB4-4230-ABF3-9CAA162C0946}"/>
                </a:ext>
              </a:extLst>
            </p:cNvPr>
            <p:cNvGrpSpPr/>
            <p:nvPr/>
          </p:nvGrpSpPr>
          <p:grpSpPr>
            <a:xfrm>
              <a:off x="770827" y="2137512"/>
              <a:ext cx="11038893" cy="2420144"/>
              <a:chOff x="-619085" y="1956906"/>
              <a:chExt cx="11038893" cy="2420144"/>
            </a:xfrm>
          </p:grpSpPr>
          <p:pic>
            <p:nvPicPr>
              <p:cNvPr id="11" name="Picture 10" descr="A close-up of a rock&#10;&#10;Description automatically generated with medium confidence">
                <a:extLst>
                  <a:ext uri="{FF2B5EF4-FFF2-40B4-BE49-F238E27FC236}">
                    <a16:creationId xmlns:a16="http://schemas.microsoft.com/office/drawing/2014/main" id="{F3EF7B17-359E-4549-AABC-82783EA45566}"/>
                  </a:ext>
                </a:extLst>
              </p:cNvPr>
              <p:cNvPicPr>
                <a:picLocks noChangeAspect="1"/>
              </p:cNvPicPr>
              <p:nvPr/>
            </p:nvPicPr>
            <p:blipFill rotWithShape="1">
              <a:blip r:embed="rId2">
                <a:extLst>
                  <a:ext uri="{28A0092B-C50C-407E-A947-70E740481C1C}">
                    <a14:useLocalDpi xmlns:a14="http://schemas.microsoft.com/office/drawing/2010/main" val="0"/>
                  </a:ext>
                </a:extLst>
              </a:blip>
              <a:srcRect t="24448" r="1043" b="842"/>
              <a:stretch/>
            </p:blipFill>
            <p:spPr>
              <a:xfrm>
                <a:off x="-619085" y="1956906"/>
                <a:ext cx="4223006" cy="2391208"/>
              </a:xfrm>
              <a:prstGeom prst="rect">
                <a:avLst/>
              </a:prstGeom>
            </p:spPr>
          </p:pic>
          <p:pic>
            <p:nvPicPr>
              <p:cNvPr id="14" name="Picture 13" descr="Text&#10;&#10;Description automatically generated">
                <a:extLst>
                  <a:ext uri="{FF2B5EF4-FFF2-40B4-BE49-F238E27FC236}">
                    <a16:creationId xmlns:a16="http://schemas.microsoft.com/office/drawing/2014/main" id="{F10CB0C2-F486-4586-89B3-4B192A435C05}"/>
                  </a:ext>
                </a:extLst>
              </p:cNvPr>
              <p:cNvPicPr>
                <a:picLocks noChangeAspect="1"/>
              </p:cNvPicPr>
              <p:nvPr/>
            </p:nvPicPr>
            <p:blipFill rotWithShape="1">
              <a:blip r:embed="rId3">
                <a:extLst>
                  <a:ext uri="{28A0092B-C50C-407E-A947-70E740481C1C}">
                    <a14:useLocalDpi xmlns:a14="http://schemas.microsoft.com/office/drawing/2010/main" val="0"/>
                  </a:ext>
                </a:extLst>
              </a:blip>
              <a:srcRect t="21999" r="5905" b="2449"/>
              <a:stretch/>
            </p:blipFill>
            <p:spPr>
              <a:xfrm>
                <a:off x="6404250" y="1958886"/>
                <a:ext cx="4015558" cy="2418164"/>
              </a:xfrm>
              <a:prstGeom prst="rect">
                <a:avLst/>
              </a:prstGeom>
            </p:spPr>
          </p:pic>
          <p:cxnSp>
            <p:nvCxnSpPr>
              <p:cNvPr id="15" name="Straight Arrow Connector 14">
                <a:extLst>
                  <a:ext uri="{FF2B5EF4-FFF2-40B4-BE49-F238E27FC236}">
                    <a16:creationId xmlns:a16="http://schemas.microsoft.com/office/drawing/2014/main" id="{343354B2-7457-421D-827B-AC7064E4575D}"/>
                  </a:ext>
                </a:extLst>
              </p:cNvPr>
              <p:cNvCxnSpPr>
                <a:cxnSpLocks/>
              </p:cNvCxnSpPr>
              <p:nvPr/>
            </p:nvCxnSpPr>
            <p:spPr>
              <a:xfrm>
                <a:off x="3848400" y="3165665"/>
                <a:ext cx="2411739"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3C9CEE7-9A56-4550-81FD-483A51DD5E2D}"/>
                  </a:ext>
                </a:extLst>
              </p:cNvPr>
              <p:cNvSpPr txBox="1"/>
              <p:nvPr/>
            </p:nvSpPr>
            <p:spPr>
              <a:xfrm>
                <a:off x="3917977" y="2783178"/>
                <a:ext cx="2092226" cy="369332"/>
              </a:xfrm>
              <a:prstGeom prst="rect">
                <a:avLst/>
              </a:prstGeom>
              <a:noFill/>
            </p:spPr>
            <p:txBody>
              <a:bodyPr wrap="square" rtlCol="0">
                <a:spAutoFit/>
              </a:bodyPr>
              <a:lstStyle/>
              <a:p>
                <a:r>
                  <a:rPr lang="en-US">
                    <a:solidFill>
                      <a:schemeClr val="accent2"/>
                    </a:solidFill>
                    <a:latin typeface="Raleway" pitchFamily="2" charset="0"/>
                  </a:rPr>
                  <a:t>Manually Process</a:t>
                </a:r>
              </a:p>
            </p:txBody>
          </p:sp>
        </p:grpSp>
        <p:sp>
          <p:nvSpPr>
            <p:cNvPr id="10" name="TextBox 9">
              <a:extLst>
                <a:ext uri="{FF2B5EF4-FFF2-40B4-BE49-F238E27FC236}">
                  <a16:creationId xmlns:a16="http://schemas.microsoft.com/office/drawing/2014/main" id="{8D6EF7DD-6C87-4086-AE44-C22E9BF26FF2}"/>
                </a:ext>
              </a:extLst>
            </p:cNvPr>
            <p:cNvSpPr txBox="1"/>
            <p:nvPr/>
          </p:nvSpPr>
          <p:spPr>
            <a:xfrm>
              <a:off x="881394" y="4988782"/>
              <a:ext cx="4426495" cy="1754326"/>
            </a:xfrm>
            <a:prstGeom prst="rect">
              <a:avLst/>
            </a:prstGeom>
            <a:noFill/>
          </p:spPr>
          <p:txBody>
            <a:bodyPr wrap="square" rtlCol="0">
              <a:spAutoFit/>
            </a:bodyPr>
            <a:lstStyle/>
            <a:p>
              <a:r>
                <a:rPr lang="en-US">
                  <a:solidFill>
                    <a:srgbClr val="00323A"/>
                  </a:solidFill>
                </a:rPr>
                <a:t>Up to now:</a:t>
              </a:r>
            </a:p>
            <a:p>
              <a:pPr marL="285750" indent="-285750">
                <a:buFont typeface="Arial" panose="020B0604020202020204" pitchFamily="34" charset="0"/>
                <a:buChar char="•"/>
              </a:pPr>
              <a:r>
                <a:rPr lang="en-US">
                  <a:solidFill>
                    <a:srgbClr val="00323A"/>
                  </a:solidFill>
                </a:rPr>
                <a:t>Over 4000 wires analyzed</a:t>
              </a:r>
            </a:p>
            <a:p>
              <a:pPr marL="285750" indent="-285750">
                <a:buFont typeface="Arial" panose="020B0604020202020204" pitchFamily="34" charset="0"/>
                <a:buChar char="•"/>
              </a:pPr>
              <a:r>
                <a:rPr lang="en-US">
                  <a:solidFill>
                    <a:srgbClr val="00323A"/>
                  </a:solidFill>
                </a:rPr>
                <a:t>Over 1000 macrographs performed</a:t>
              </a:r>
            </a:p>
            <a:p>
              <a:pPr marL="285750" indent="-285750">
                <a:buFont typeface="Arial" panose="020B0604020202020204" pitchFamily="34" charset="0"/>
                <a:buChar char="•"/>
              </a:pPr>
              <a:r>
                <a:rPr lang="en-US">
                  <a:solidFill>
                    <a:srgbClr val="00323A"/>
                  </a:solidFill>
                </a:rPr>
                <a:t>About 5 min</a:t>
              </a:r>
              <a:r>
                <a:rPr lang="pt-BR">
                  <a:solidFill>
                    <a:srgbClr val="00323A"/>
                  </a:solidFill>
                </a:rPr>
                <a:t>/macrograph</a:t>
              </a:r>
            </a:p>
            <a:p>
              <a:endParaRPr lang="pt-BR">
                <a:solidFill>
                  <a:srgbClr val="00323A"/>
                </a:solidFill>
              </a:endParaRPr>
            </a:p>
            <a:p>
              <a:r>
                <a:rPr lang="pt-BR">
                  <a:solidFill>
                    <a:srgbClr val="00323A"/>
                  </a:solidFill>
                </a:rPr>
                <a:t>     </a:t>
              </a:r>
              <a:r>
                <a:rPr lang="pt-BR" b="1">
                  <a:solidFill>
                    <a:schemeClr val="accent2"/>
                  </a:solidFill>
                </a:rPr>
                <a:t>Total: approximately 83 hours</a:t>
              </a:r>
              <a:endParaRPr lang="en-US" b="1">
                <a:solidFill>
                  <a:schemeClr val="accent2"/>
                </a:solidFill>
              </a:endParaRPr>
            </a:p>
          </p:txBody>
        </p:sp>
      </p:grpSp>
    </p:spTree>
    <p:extLst>
      <p:ext uri="{BB962C8B-B14F-4D97-AF65-F5344CB8AC3E}">
        <p14:creationId xmlns:p14="http://schemas.microsoft.com/office/powerpoint/2010/main" val="1681296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548680"/>
            <a:ext cx="7370064" cy="899160"/>
          </a:xfrm>
        </p:spPr>
        <p:txBody>
          <a:bodyPr/>
          <a:lstStyle/>
          <a:p>
            <a:r>
              <a:rPr lang="en-US"/>
              <a:t>AI SOLUTION</a:t>
            </a:r>
          </a:p>
        </p:txBody>
      </p:sp>
      <p:sp>
        <p:nvSpPr>
          <p:cNvPr id="4" name="Text Placeholder 3"/>
          <p:cNvSpPr>
            <a:spLocks noGrp="1"/>
          </p:cNvSpPr>
          <p:nvPr>
            <p:ph type="body" sz="quarter" idx="10"/>
          </p:nvPr>
        </p:nvSpPr>
        <p:spPr>
          <a:xfrm>
            <a:off x="1949698" y="1916832"/>
            <a:ext cx="9577064" cy="1435100"/>
          </a:xfrm>
        </p:spPr>
        <p:txBody>
          <a:bodyPr/>
          <a:lstStyle/>
          <a:p>
            <a:pPr algn="just">
              <a:lnSpc>
                <a:spcPct val="107000"/>
              </a:lnSpc>
              <a:spcAft>
                <a:spcPts val="800"/>
              </a:spcAft>
            </a:pPr>
            <a:r>
              <a:rPr lang="en-US" sz="1800" dirty="0">
                <a:solidFill>
                  <a:schemeClr val="accent6"/>
                </a:solidFill>
                <a:latin typeface="+mj-lt"/>
              </a:rPr>
              <a:t>Developing a convolutional neural network (CNN) which is a type of Deep Neural Network that is commonly used in computer vision tasks such as image classification, object detection and segmentation. </a:t>
            </a:r>
          </a:p>
          <a:p>
            <a:pPr algn="just">
              <a:lnSpc>
                <a:spcPct val="107000"/>
              </a:lnSpc>
              <a:spcAft>
                <a:spcPts val="800"/>
              </a:spcAft>
            </a:pPr>
            <a:r>
              <a:rPr lang="en-US" sz="1800" dirty="0">
                <a:solidFill>
                  <a:schemeClr val="accent6"/>
                </a:solidFill>
                <a:latin typeface="+mj-lt"/>
              </a:rPr>
              <a:t>To achieve this, the </a:t>
            </a:r>
            <a:r>
              <a:rPr lang="en-US" sz="1800">
                <a:solidFill>
                  <a:schemeClr val="accent6"/>
                </a:solidFill>
                <a:latin typeface="+mj-lt"/>
              </a:rPr>
              <a:t>UNet</a:t>
            </a:r>
            <a:r>
              <a:rPr lang="en-US" sz="1800" dirty="0">
                <a:solidFill>
                  <a:schemeClr val="accent6"/>
                </a:solidFill>
                <a:latin typeface="+mj-lt"/>
              </a:rPr>
              <a:t> architecture was implemented using </a:t>
            </a:r>
            <a:r>
              <a:rPr lang="en-US" sz="1800" dirty="0" err="1">
                <a:solidFill>
                  <a:schemeClr val="accent6"/>
                </a:solidFill>
                <a:latin typeface="+mj-lt"/>
              </a:rPr>
              <a:t>Keras</a:t>
            </a:r>
            <a:r>
              <a:rPr lang="en-US" sz="1800" dirty="0">
                <a:solidFill>
                  <a:schemeClr val="accent6"/>
                </a:solidFill>
                <a:latin typeface="+mj-lt"/>
              </a:rPr>
              <a:t> to have image segmentation based on several imagens from past projects to train the model  from different images of two different metallic wires shapes (and pressure wires). </a:t>
            </a:r>
          </a:p>
          <a:p>
            <a:pPr algn="just">
              <a:lnSpc>
                <a:spcPct val="107000"/>
              </a:lnSpc>
              <a:spcAft>
                <a:spcPts val="800"/>
              </a:spcAft>
            </a:pPr>
            <a:r>
              <a:rPr lang="en-US" sz="1800" dirty="0">
                <a:solidFill>
                  <a:schemeClr val="accent6"/>
                </a:solidFill>
                <a:latin typeface="+mj-lt"/>
              </a:rPr>
              <a:t>After doing this, the model will be able to perform semantic segmentation on input images to label each pixel to detect the cracks and extract its measures (crack area and its length). </a:t>
            </a:r>
            <a:endParaRPr lang="pt-BR" sz="1800" dirty="0">
              <a:solidFill>
                <a:schemeClr val="accent6"/>
              </a:solidFill>
              <a:latin typeface="+mj-lt"/>
            </a:endParaRPr>
          </a:p>
        </p:txBody>
      </p:sp>
      <p:sp>
        <p:nvSpPr>
          <p:cNvPr id="5" name="Footer Placeholder 4"/>
          <p:cNvSpPr>
            <a:spLocks noGrp="1"/>
          </p:cNvSpPr>
          <p:nvPr>
            <p:ph type="ftr" sz="quarter" idx="11"/>
          </p:nvPr>
        </p:nvSpPr>
        <p:spPr/>
        <p:txBody>
          <a:bodyPr/>
          <a:lstStyle/>
          <a:p>
            <a:r>
              <a:rPr lang="en-US"/>
              <a:t>CONFIDENTIAL </a:t>
            </a:r>
          </a:p>
        </p:txBody>
      </p:sp>
    </p:spTree>
    <p:extLst>
      <p:ext uri="{BB962C8B-B14F-4D97-AF65-F5344CB8AC3E}">
        <p14:creationId xmlns:p14="http://schemas.microsoft.com/office/powerpoint/2010/main" val="2055604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a:br>
            <a:r>
              <a:rPr lang="en-US"/>
              <a:t>Deep Neural Network (Convolutional Neural Network – CNN)</a:t>
            </a:r>
            <a:br>
              <a:rPr lang="en-US"/>
            </a:br>
            <a:endParaRPr lang="en-US"/>
          </a:p>
        </p:txBody>
      </p:sp>
      <p:sp>
        <p:nvSpPr>
          <p:cNvPr id="9" name="Content Placeholder 8"/>
          <p:cNvSpPr>
            <a:spLocks noGrp="1"/>
          </p:cNvSpPr>
          <p:nvPr>
            <p:ph sz="quarter" idx="11"/>
          </p:nvPr>
        </p:nvSpPr>
        <p:spPr/>
        <p:txBody>
          <a:bodyPr/>
          <a:lstStyle/>
          <a:p>
            <a:r>
              <a:rPr lang="en-US" err="1"/>
              <a:t>UNet</a:t>
            </a:r>
            <a:r>
              <a:rPr lang="en-US"/>
              <a:t> </a:t>
            </a:r>
            <a:r>
              <a:rPr lang="en-US" err="1"/>
              <a:t>architerature</a:t>
            </a:r>
            <a:r>
              <a:rPr lang="en-US"/>
              <a:t> using </a:t>
            </a:r>
            <a:r>
              <a:rPr lang="en-US" err="1"/>
              <a:t>Keras</a:t>
            </a:r>
            <a:r>
              <a:rPr lang="en-US"/>
              <a:t> to train the model</a:t>
            </a:r>
          </a:p>
          <a:p>
            <a:pPr lvl="1"/>
            <a:r>
              <a:rPr lang="en-US"/>
              <a:t>With Deep learning identification</a:t>
            </a:r>
          </a:p>
          <a:p>
            <a:pPr lvl="2"/>
            <a:r>
              <a:rPr lang="en-US"/>
              <a:t>About 10s/macrography</a:t>
            </a:r>
          </a:p>
          <a:p>
            <a:pPr lvl="2"/>
            <a:r>
              <a:rPr lang="en-US"/>
              <a:t>About 3h total (1000 macrographs)</a:t>
            </a:r>
          </a:p>
        </p:txBody>
      </p:sp>
      <p:sp>
        <p:nvSpPr>
          <p:cNvPr id="4" name="Footer Placeholder 3"/>
          <p:cNvSpPr>
            <a:spLocks noGrp="1"/>
          </p:cNvSpPr>
          <p:nvPr>
            <p:ph type="ftr" sz="quarter" idx="12"/>
          </p:nvPr>
        </p:nvSpPr>
        <p:spPr/>
        <p:txBody>
          <a:bodyPr/>
          <a:lstStyle/>
          <a:p>
            <a:r>
              <a:rPr lang="en-US"/>
              <a:t>CONFIDENTIAL </a:t>
            </a:r>
          </a:p>
        </p:txBody>
      </p:sp>
      <p:pic>
        <p:nvPicPr>
          <p:cNvPr id="5" name="Picture 4">
            <a:extLst>
              <a:ext uri="{FF2B5EF4-FFF2-40B4-BE49-F238E27FC236}">
                <a16:creationId xmlns:a16="http://schemas.microsoft.com/office/drawing/2014/main" id="{441DE295-1290-4875-8539-603F75F43D85}"/>
              </a:ext>
            </a:extLst>
          </p:cNvPr>
          <p:cNvPicPr>
            <a:picLocks noChangeAspect="1"/>
          </p:cNvPicPr>
          <p:nvPr/>
        </p:nvPicPr>
        <p:blipFill>
          <a:blip r:embed="rId2"/>
          <a:stretch>
            <a:fillRect/>
          </a:stretch>
        </p:blipFill>
        <p:spPr>
          <a:xfrm>
            <a:off x="2575945" y="3358875"/>
            <a:ext cx="7100434" cy="2518335"/>
          </a:xfrm>
          <a:prstGeom prst="rect">
            <a:avLst/>
          </a:prstGeom>
        </p:spPr>
      </p:pic>
    </p:spTree>
    <p:extLst>
      <p:ext uri="{BB962C8B-B14F-4D97-AF65-F5344CB8AC3E}">
        <p14:creationId xmlns:p14="http://schemas.microsoft.com/office/powerpoint/2010/main" val="1579832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496" y="548680"/>
            <a:ext cx="7370064" cy="899160"/>
          </a:xfrm>
        </p:spPr>
        <p:txBody>
          <a:bodyPr/>
          <a:lstStyle/>
          <a:p>
            <a:r>
              <a:rPr lang="en-US"/>
              <a:t>ROI &amp; BUSINESS VALUE</a:t>
            </a:r>
          </a:p>
        </p:txBody>
      </p:sp>
      <p:sp>
        <p:nvSpPr>
          <p:cNvPr id="5" name="Footer Placeholder 4"/>
          <p:cNvSpPr>
            <a:spLocks noGrp="1"/>
          </p:cNvSpPr>
          <p:nvPr>
            <p:ph type="ftr" sz="quarter" idx="11"/>
          </p:nvPr>
        </p:nvSpPr>
        <p:spPr/>
        <p:txBody>
          <a:bodyPr/>
          <a:lstStyle/>
          <a:p>
            <a:r>
              <a:rPr lang="en-US"/>
              <a:t>CONFIDENTIAL </a:t>
            </a:r>
          </a:p>
        </p:txBody>
      </p:sp>
      <p:sp>
        <p:nvSpPr>
          <p:cNvPr id="6" name="Text Placeholder 5">
            <a:extLst>
              <a:ext uri="{FF2B5EF4-FFF2-40B4-BE49-F238E27FC236}">
                <a16:creationId xmlns:a16="http://schemas.microsoft.com/office/drawing/2014/main" id="{21815F2D-9A4D-4CE1-B4BC-7E61D8B5CF4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3190275"/>
      </p:ext>
    </p:extLst>
  </p:cSld>
  <p:clrMapOvr>
    <a:masterClrMapping/>
  </p:clrMapOvr>
</p:sld>
</file>

<file path=ppt/theme/theme1.xml><?xml version="1.0" encoding="utf-8"?>
<a:theme xmlns:a="http://schemas.openxmlformats.org/drawingml/2006/main" name="1. Covers">
  <a:themeElements>
    <a:clrScheme name="TechnipFMC_colors">
      <a:dk1>
        <a:srgbClr val="53565A"/>
      </a:dk1>
      <a:lt1>
        <a:sysClr val="window" lastClr="FFFFFF"/>
      </a:lt1>
      <a:dk2>
        <a:srgbClr val="512D6D"/>
      </a:dk2>
      <a:lt2>
        <a:srgbClr val="53565A"/>
      </a:lt2>
      <a:accent1>
        <a:srgbClr val="CB2C30"/>
      </a:accent1>
      <a:accent2>
        <a:srgbClr val="00A3E0"/>
      </a:accent2>
      <a:accent3>
        <a:srgbClr val="FFCD00"/>
      </a:accent3>
      <a:accent4>
        <a:srgbClr val="3A913F"/>
      </a:accent4>
      <a:accent5>
        <a:srgbClr val="EA7600"/>
      </a:accent5>
      <a:accent6>
        <a:srgbClr val="D0D0CE"/>
      </a:accent6>
      <a:hlink>
        <a:srgbClr val="A7A8AA"/>
      </a:hlink>
      <a:folHlink>
        <a:srgbClr val="75787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a:defPPr>
      </a:lstStyle>
    </a:txDef>
  </a:objectDefaults>
  <a:extraClrSchemeLst/>
  <a:extLst>
    <a:ext uri="{05A4C25C-085E-4340-85A3-A5531E510DB2}">
      <thm15:themeFamily xmlns:thm15="http://schemas.microsoft.com/office/thememl/2012/main" name="TechnipFMC_16x9_en_170511" id="{5B46E699-5762-4501-BBC7-8F12DE74A3E5}" vid="{656ACB1C-9723-4448-A721-1C26CF42FEE9}"/>
    </a:ext>
  </a:extLst>
</a:theme>
</file>

<file path=ppt/theme/theme2.xml><?xml version="1.0" encoding="utf-8"?>
<a:theme xmlns:a="http://schemas.openxmlformats.org/drawingml/2006/main" name="2. Content Slides">
  <a:themeElements>
    <a:clrScheme name="TechnipFMC_colors">
      <a:dk1>
        <a:srgbClr val="53565A"/>
      </a:dk1>
      <a:lt1>
        <a:sysClr val="window" lastClr="FFFFFF"/>
      </a:lt1>
      <a:dk2>
        <a:srgbClr val="512D6D"/>
      </a:dk2>
      <a:lt2>
        <a:srgbClr val="53565A"/>
      </a:lt2>
      <a:accent1>
        <a:srgbClr val="512D6D"/>
      </a:accent1>
      <a:accent2>
        <a:srgbClr val="CB2C30"/>
      </a:accent2>
      <a:accent3>
        <a:srgbClr val="00A3E0"/>
      </a:accent3>
      <a:accent4>
        <a:srgbClr val="75787B"/>
      </a:accent4>
      <a:accent5>
        <a:srgbClr val="A7A8AA"/>
      </a:accent5>
      <a:accent6>
        <a:srgbClr val="D0D0CE"/>
      </a:accent6>
      <a:hlink>
        <a:srgbClr val="E62C30"/>
      </a:hlink>
      <a:folHlink>
        <a:srgbClr val="75787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2000" dirty="0" err="1" smtClean="0"/>
        </a:defPPr>
      </a:lstStyle>
    </a:txDef>
  </a:objectDefaults>
  <a:extraClrSchemeLst/>
  <a:extLst>
    <a:ext uri="{05A4C25C-085E-4340-85A3-A5531E510DB2}">
      <thm15:themeFamily xmlns:thm15="http://schemas.microsoft.com/office/thememl/2012/main" name="TechnipFMC_16x9_en_170511" id="{5B46E699-5762-4501-BBC7-8F12DE74A3E5}" vid="{85C3442D-4E25-4B60-B90C-39A40C1D9899}"/>
    </a:ext>
  </a:extLst>
</a:theme>
</file>

<file path=ppt/theme/theme3.xml><?xml version="1.0" encoding="utf-8"?>
<a:theme xmlns:a="http://schemas.openxmlformats.org/drawingml/2006/main" name="3. Section break">
  <a:themeElements>
    <a:clrScheme name="TechnipFMC_colors">
      <a:dk1>
        <a:srgbClr val="53565A"/>
      </a:dk1>
      <a:lt1>
        <a:sysClr val="window" lastClr="FFFFFF"/>
      </a:lt1>
      <a:dk2>
        <a:srgbClr val="512D6D"/>
      </a:dk2>
      <a:lt2>
        <a:srgbClr val="53565A"/>
      </a:lt2>
      <a:accent1>
        <a:srgbClr val="512D6D"/>
      </a:accent1>
      <a:accent2>
        <a:srgbClr val="CB2C30"/>
      </a:accent2>
      <a:accent3>
        <a:srgbClr val="00A3E0"/>
      </a:accent3>
      <a:accent4>
        <a:srgbClr val="75787B"/>
      </a:accent4>
      <a:accent5>
        <a:srgbClr val="A7A8AA"/>
      </a:accent5>
      <a:accent6>
        <a:srgbClr val="D0D0CE"/>
      </a:accent6>
      <a:hlink>
        <a:srgbClr val="A7A8AA"/>
      </a:hlink>
      <a:folHlink>
        <a:srgbClr val="75787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ipFMC_16x9_en_170511" id="{5B46E699-5762-4501-BBC7-8F12DE74A3E5}" vid="{E647DF94-F35A-4F39-AEC8-684046951BCB}"/>
    </a:ext>
  </a:extLst>
</a:theme>
</file>

<file path=ppt/theme/theme4.xml><?xml version="1.0" encoding="utf-8"?>
<a:theme xmlns:a="http://schemas.openxmlformats.org/drawingml/2006/main" name="4. Photo background">
  <a:themeElements>
    <a:clrScheme name="TechnipFMC_colors">
      <a:dk1>
        <a:srgbClr val="53565A"/>
      </a:dk1>
      <a:lt1>
        <a:sysClr val="window" lastClr="FFFFFF"/>
      </a:lt1>
      <a:dk2>
        <a:srgbClr val="512D6D"/>
      </a:dk2>
      <a:lt2>
        <a:srgbClr val="53565A"/>
      </a:lt2>
      <a:accent1>
        <a:srgbClr val="512D6D"/>
      </a:accent1>
      <a:accent2>
        <a:srgbClr val="CB2C30"/>
      </a:accent2>
      <a:accent3>
        <a:srgbClr val="00A3E0"/>
      </a:accent3>
      <a:accent4>
        <a:srgbClr val="75787B"/>
      </a:accent4>
      <a:accent5>
        <a:srgbClr val="A7A8AA"/>
      </a:accent5>
      <a:accent6>
        <a:srgbClr val="D0D0CE"/>
      </a:accent6>
      <a:hlink>
        <a:srgbClr val="A7A8AA"/>
      </a:hlink>
      <a:folHlink>
        <a:srgbClr val="75787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a:defPPr>
      </a:lstStyle>
    </a:txDef>
  </a:objectDefaults>
  <a:extraClrSchemeLst/>
  <a:extLst>
    <a:ext uri="{05A4C25C-085E-4340-85A3-A5531E510DB2}">
      <thm15:themeFamily xmlns:thm15="http://schemas.microsoft.com/office/thememl/2012/main" name="TechnipFMC_16x9_en_170511" id="{5B46E699-5762-4501-BBC7-8F12DE74A3E5}" vid="{B2ED58BD-A8E6-459C-88D1-24EFBD7BBFCB}"/>
    </a:ext>
  </a:extLst>
</a:theme>
</file>

<file path=ppt/theme/theme5.xml><?xml version="1.0" encoding="utf-8"?>
<a:theme xmlns:a="http://schemas.openxmlformats.org/drawingml/2006/main" name="5. Agenda and other masters">
  <a:themeElements>
    <a:clrScheme name="TechnipFMC_colors">
      <a:dk1>
        <a:srgbClr val="53565A"/>
      </a:dk1>
      <a:lt1>
        <a:sysClr val="window" lastClr="FFFFFF"/>
      </a:lt1>
      <a:dk2>
        <a:srgbClr val="512D6D"/>
      </a:dk2>
      <a:lt2>
        <a:srgbClr val="53565A"/>
      </a:lt2>
      <a:accent1>
        <a:srgbClr val="512D6D"/>
      </a:accent1>
      <a:accent2>
        <a:srgbClr val="CB2C30"/>
      </a:accent2>
      <a:accent3>
        <a:srgbClr val="00A3E0"/>
      </a:accent3>
      <a:accent4>
        <a:srgbClr val="75787B"/>
      </a:accent4>
      <a:accent5>
        <a:srgbClr val="A7A8AA"/>
      </a:accent5>
      <a:accent6>
        <a:srgbClr val="D0D0CE"/>
      </a:accent6>
      <a:hlink>
        <a:srgbClr val="A7A8AA"/>
      </a:hlink>
      <a:folHlink>
        <a:srgbClr val="75787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a:defPPr>
      </a:lstStyle>
    </a:txDef>
  </a:objectDefaults>
  <a:extraClrSchemeLst/>
  <a:extLst>
    <a:ext uri="{05A4C25C-085E-4340-85A3-A5531E510DB2}">
      <thm15:themeFamily xmlns:thm15="http://schemas.microsoft.com/office/thememl/2012/main" name="TechnipFMC_16x9_en_170511" id="{5B46E699-5762-4501-BBC7-8F12DE74A3E5}" vid="{7EFFD5AF-9273-4AEE-9BC3-15C3A9C8EEA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MASTER_16-9_EN</Template>
  <TotalTime>0</TotalTime>
  <Words>814</Words>
  <Application>Microsoft Office PowerPoint</Application>
  <PresentationFormat>Custom</PresentationFormat>
  <Paragraphs>142</Paragraphs>
  <Slides>24</Slides>
  <Notes>0</Notes>
  <HiddenSlides>0</HiddenSlides>
  <MMClips>0</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24</vt:i4>
      </vt:variant>
    </vt:vector>
  </HeadingPairs>
  <TitlesOfParts>
    <vt:vector size="32" baseType="lpstr">
      <vt:lpstr>Arial</vt:lpstr>
      <vt:lpstr>Calibri</vt:lpstr>
      <vt:lpstr>Raleway</vt:lpstr>
      <vt:lpstr>1. Covers</vt:lpstr>
      <vt:lpstr>2. Content Slides</vt:lpstr>
      <vt:lpstr>3. Section break</vt:lpstr>
      <vt:lpstr>4. Photo background</vt:lpstr>
      <vt:lpstr>5. Agenda and other masters</vt:lpstr>
      <vt:lpstr>Stress Corrosion Crack (SCC) Identification using Deep Learning</vt:lpstr>
      <vt:lpstr>AGENDA </vt:lpstr>
      <vt:lpstr>BUSINESS PROBLEM</vt:lpstr>
      <vt:lpstr>BUSINESS PROBLEM </vt:lpstr>
      <vt:lpstr>BUSINESS PROBLEM </vt:lpstr>
      <vt:lpstr>BUSINESS PROBLEM </vt:lpstr>
      <vt:lpstr>AI SOLUTION</vt:lpstr>
      <vt:lpstr> Deep Neural Network (Convolutional Neural Network – CNN) </vt:lpstr>
      <vt:lpstr>ROI &amp; BUSINESS VALUE</vt:lpstr>
      <vt:lpstr> Deep Neural Network (Convolutional Neural Network – CNN)</vt:lpstr>
      <vt:lpstr>DATA</vt:lpstr>
      <vt:lpstr> DATA </vt:lpstr>
      <vt:lpstr> DATA </vt:lpstr>
      <vt:lpstr>DEVELOPMENT</vt:lpstr>
      <vt:lpstr> DEVELOPMENT  </vt:lpstr>
      <vt:lpstr> DEVELOPMENT </vt:lpstr>
      <vt:lpstr> DEVELOPMENT </vt:lpstr>
      <vt:lpstr> DEVELOPMENT </vt:lpstr>
      <vt:lpstr>DEVELOPMENT</vt:lpstr>
      <vt:lpstr>DEVELOPMENT </vt:lpstr>
      <vt:lpstr> DEVELOPMENT </vt:lpstr>
      <vt:lpstr>DEPLOY</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Corrosion Crack (SCC) Identification using Deep Learning</dc:title>
  <dc:creator>Juliana Cerqueira</dc:creator>
  <cp:lastModifiedBy>Camila-Belford Jobim</cp:lastModifiedBy>
  <cp:revision>1</cp:revision>
  <cp:lastPrinted>2017-02-27T20:53:19Z</cp:lastPrinted>
  <dcterms:created xsi:type="dcterms:W3CDTF">2023-05-03T22:22:37Z</dcterms:created>
  <dcterms:modified xsi:type="dcterms:W3CDTF">2023-05-09T20:09:57Z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caabacf-b917-4a45-9a5f-ed3a53d2eeb7_Enabled">
    <vt:lpwstr>true</vt:lpwstr>
  </property>
  <property fmtid="{D5CDD505-2E9C-101B-9397-08002B2CF9AE}" pid="3" name="MSIP_Label_8caabacf-b917-4a45-9a5f-ed3a53d2eeb7_SetDate">
    <vt:lpwstr>2023-05-03T22:22:38Z</vt:lpwstr>
  </property>
  <property fmtid="{D5CDD505-2E9C-101B-9397-08002B2CF9AE}" pid="4" name="MSIP_Label_8caabacf-b917-4a45-9a5f-ed3a53d2eeb7_Method">
    <vt:lpwstr>Standard</vt:lpwstr>
  </property>
  <property fmtid="{D5CDD505-2E9C-101B-9397-08002B2CF9AE}" pid="5" name="MSIP_Label_8caabacf-b917-4a45-9a5f-ed3a53d2eeb7_Name">
    <vt:lpwstr>Anyone - No Protection</vt:lpwstr>
  </property>
  <property fmtid="{D5CDD505-2E9C-101B-9397-08002B2CF9AE}" pid="6" name="MSIP_Label_8caabacf-b917-4a45-9a5f-ed3a53d2eeb7_SiteId">
    <vt:lpwstr>0804c951-93a0-405d-80e4-fa87c7551d6a</vt:lpwstr>
  </property>
  <property fmtid="{D5CDD505-2E9C-101B-9397-08002B2CF9AE}" pid="7" name="MSIP_Label_8caabacf-b917-4a45-9a5f-ed3a53d2eeb7_ActionId">
    <vt:lpwstr>9d87df66-b564-484a-99ce-cdc335f818e0</vt:lpwstr>
  </property>
  <property fmtid="{D5CDD505-2E9C-101B-9397-08002B2CF9AE}" pid="8" name="MSIP_Label_8caabacf-b917-4a45-9a5f-ed3a53d2eeb7_ContentBits">
    <vt:lpwstr>0</vt:lpwstr>
  </property>
</Properties>
</file>